
<file path=[Content_Types].xml><?xml version="1.0" encoding="utf-8"?>
<Types xmlns="http://schemas.openxmlformats.org/package/2006/content-types">
  <Default Extension="jpeg" ContentType="image/jpeg"/>
  <Default Extension="png" ContentType="image/png"/>
  <Default Extension="mp3" ContentType="audio/mp3"/>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p:sldMasterIdLst>
    <p:sldMasterId id="2147483648" r:id="rId1"/>
  </p:sldMasterIdLst>
  <p:notesMasterIdLst>
    <p:notesMasterId r:id="rId4"/>
  </p:notesMasterIdLst>
  <p:handoutMasterIdLst>
    <p:handoutMasterId r:id="rId27"/>
  </p:handoutMasterIdLst>
  <p:sldIdLst>
    <p:sldId id="3174" r:id="rId3"/>
    <p:sldId id="3209" r:id="rId5"/>
    <p:sldId id="3212" r:id="rId6"/>
    <p:sldId id="3210" r:id="rId7"/>
    <p:sldId id="3214" r:id="rId8"/>
    <p:sldId id="3175" r:id="rId9"/>
    <p:sldId id="3198" r:id="rId10"/>
    <p:sldId id="3135" r:id="rId11"/>
    <p:sldId id="3145" r:id="rId12"/>
    <p:sldId id="3132" r:id="rId13"/>
    <p:sldId id="3176" r:id="rId14"/>
    <p:sldId id="3142" r:id="rId15"/>
    <p:sldId id="3131" r:id="rId16"/>
    <p:sldId id="3126" r:id="rId17"/>
    <p:sldId id="3127" r:id="rId18"/>
    <p:sldId id="3144" r:id="rId19"/>
    <p:sldId id="3202" r:id="rId20"/>
    <p:sldId id="3196" r:id="rId21"/>
    <p:sldId id="3201" r:id="rId22"/>
    <p:sldId id="3199" r:id="rId23"/>
    <p:sldId id="3200" r:id="rId24"/>
    <p:sldId id="3177" r:id="rId25"/>
    <p:sldId id="3216" r:id="rId26"/>
  </p:sldIdLst>
  <p:sldSz cx="12858750" cy="7232650"/>
  <p:notesSz cx="6858000" cy="9144000"/>
  <p:defaultTex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40080" indent="-18288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82700" indent="-3683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925955" indent="-55435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568575" indent="-73977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showPr>
  <p:clrMru>
    <a:srgbClr val="FFFFFF"/>
    <a:srgbClr val="EE000A"/>
    <a:srgbClr val="F3C5BE"/>
    <a:srgbClr val="60AEA9"/>
    <a:srgbClr val="00B369"/>
    <a:srgbClr val="1A8CE1"/>
    <a:srgbClr val="A78357"/>
    <a:srgbClr val="28C7D4"/>
    <a:srgbClr val="F94D4D"/>
    <a:srgbClr val="FEFEF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721" autoAdjust="0"/>
    <p:restoredTop sz="92986" autoAdjust="0"/>
  </p:normalViewPr>
  <p:slideViewPr>
    <p:cSldViewPr>
      <p:cViewPr varScale="1">
        <p:scale>
          <a:sx n="108" d="100"/>
          <a:sy n="108" d="100"/>
        </p:scale>
        <p:origin x="558" y="114"/>
      </p:cViewPr>
      <p:guideLst>
        <p:guide orient="horz" pos="374"/>
        <p:guide pos="4050"/>
        <p:guide pos="538"/>
        <p:guide orient="horz" pos="4191"/>
        <p:guide pos="7592"/>
        <p:guide pos="376"/>
        <p:guide pos="1421"/>
      </p:guideLst>
    </p:cSldViewPr>
  </p:slideViewPr>
  <p:outlineViewPr>
    <p:cViewPr>
      <p:scale>
        <a:sx n="100" d="100"/>
        <a:sy n="100" d="100"/>
      </p:scale>
      <p:origin x="0" y="-14412"/>
    </p:cViewPr>
  </p:outlineViewPr>
  <p:notesTextViewPr>
    <p:cViewPr>
      <p:scale>
        <a:sx n="1" d="1"/>
        <a:sy n="1" d="1"/>
      </p:scale>
      <p:origin x="0" y="0"/>
    </p:cViewPr>
  </p:notesTextViewPr>
  <p:sorterViewPr>
    <p:cViewPr>
      <p:scale>
        <a:sx n="75" d="100"/>
        <a:sy n="75" d="100"/>
      </p:scale>
      <p:origin x="0" y="0"/>
    </p:cViewPr>
  </p:sorterViewPr>
  <p:notesViewPr>
    <p:cSldViewPr>
      <p:cViewPr varScale="1">
        <p:scale>
          <a:sx n="85" d="100"/>
          <a:sy n="85" d="100"/>
        </p:scale>
        <p:origin x="3804" y="96"/>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0" Type="http://schemas.openxmlformats.org/officeDocument/2006/relationships/tableStyles" Target="tableStyles.xml"/><Relationship Id="rId3" Type="http://schemas.openxmlformats.org/officeDocument/2006/relationships/slide" Target="slides/slide1.xml"/><Relationship Id="rId29" Type="http://schemas.openxmlformats.org/officeDocument/2006/relationships/viewProps" Target="viewProps.xml"/><Relationship Id="rId28" Type="http://schemas.openxmlformats.org/officeDocument/2006/relationships/presProps" Target="presProps.xml"/><Relationship Id="rId27" Type="http://schemas.openxmlformats.org/officeDocument/2006/relationships/handoutMaster" Target="handoutMasters/handoutMaster1.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17742FC-62BB-4B81-9CA5-3B750A4B4580}"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67E82F1-5B17-4D95-A6D6-EB96F2D72B61}"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pPr>
              <a:defRPr/>
            </a:pPr>
            <a:fld id="{06024D97-E667-405D-B634-E583E2108D71}" type="datetimeFigureOut">
              <a:rPr lang="zh-CN" altLang="en-US"/>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noProof="0"/>
              <a:t>单击此处编辑母版文本样式</a:t>
            </a:r>
            <a:endParaRPr lang="zh-CN" altLang="en-US" noProof="0"/>
          </a:p>
          <a:p>
            <a:pPr lvl="1"/>
            <a:r>
              <a:rPr lang="zh-CN" altLang="en-US" noProof="0"/>
              <a:t>第二级</a:t>
            </a:r>
            <a:endParaRPr lang="zh-CN" altLang="en-US" noProof="0"/>
          </a:p>
          <a:p>
            <a:pPr lvl="2"/>
            <a:r>
              <a:rPr lang="zh-CN" altLang="en-US" noProof="0"/>
              <a:t>第三级</a:t>
            </a:r>
            <a:endParaRPr lang="zh-CN" altLang="en-US" noProof="0"/>
          </a:p>
          <a:p>
            <a:pPr lvl="3"/>
            <a:r>
              <a:rPr lang="zh-CN" altLang="en-US" noProof="0"/>
              <a:t>第四级</a:t>
            </a:r>
            <a:endParaRPr lang="zh-CN" altLang="en-US" noProof="0"/>
          </a:p>
          <a:p>
            <a:pPr lvl="4"/>
            <a:r>
              <a:rPr lang="zh-CN" altLang="en-US" noProof="0"/>
              <a:t>第五级</a:t>
            </a:r>
            <a:endParaRPr lang="zh-CN" altLang="en-US" noProof="0"/>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lstStyle>
            <a:lvl1pPr algn="r">
              <a:defRPr sz="1200"/>
            </a:lvl1pPr>
          </a:lstStyle>
          <a:p>
            <a:fld id="{418F03C3-53C1-4F10-8DAF-D1F318E96C6E}" type="slidenum">
              <a:rPr lang="zh-CN" altLang="en-US"/>
            </a:fld>
            <a:endParaRPr lang="zh-CN"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300" kern="1200">
        <a:solidFill>
          <a:schemeClr val="tx1"/>
        </a:solidFill>
        <a:latin typeface="+mn-lt"/>
        <a:ea typeface="+mn-ea"/>
        <a:cs typeface="+mn-cs"/>
      </a:defRPr>
    </a:lvl1pPr>
    <a:lvl2pPr marL="455930" algn="l" rtl="0" eaLnBrk="0" fontAlgn="base" hangingPunct="0">
      <a:spcBef>
        <a:spcPct val="30000"/>
      </a:spcBef>
      <a:spcAft>
        <a:spcPct val="0"/>
      </a:spcAft>
      <a:defRPr sz="1300" kern="1200">
        <a:solidFill>
          <a:schemeClr val="tx1"/>
        </a:solidFill>
        <a:latin typeface="+mn-lt"/>
        <a:ea typeface="+mn-ea"/>
        <a:cs typeface="+mn-cs"/>
      </a:defRPr>
    </a:lvl2pPr>
    <a:lvl3pPr marL="913130" algn="l" rtl="0" eaLnBrk="0" fontAlgn="base" hangingPunct="0">
      <a:spcBef>
        <a:spcPct val="30000"/>
      </a:spcBef>
      <a:spcAft>
        <a:spcPct val="0"/>
      </a:spcAft>
      <a:defRPr sz="1300" kern="1200">
        <a:solidFill>
          <a:schemeClr val="tx1"/>
        </a:solidFill>
        <a:latin typeface="+mn-lt"/>
        <a:ea typeface="+mn-ea"/>
        <a:cs typeface="+mn-cs"/>
      </a:defRPr>
    </a:lvl3pPr>
    <a:lvl4pPr marL="1370330" algn="l" rtl="0" eaLnBrk="0" fontAlgn="base" hangingPunct="0">
      <a:spcBef>
        <a:spcPct val="30000"/>
      </a:spcBef>
      <a:spcAft>
        <a:spcPct val="0"/>
      </a:spcAft>
      <a:defRPr sz="1300" kern="1200">
        <a:solidFill>
          <a:schemeClr val="tx1"/>
        </a:solidFill>
        <a:latin typeface="+mn-lt"/>
        <a:ea typeface="+mn-ea"/>
        <a:cs typeface="+mn-cs"/>
      </a:defRPr>
    </a:lvl4pPr>
    <a:lvl5pPr marL="1827530" algn="l" rtl="0" eaLnBrk="0" fontAlgn="base" hangingPunct="0">
      <a:spcBef>
        <a:spcPct val="30000"/>
      </a:spcBef>
      <a:spcAft>
        <a:spcPct val="0"/>
      </a:spcAft>
      <a:defRPr sz="1300" kern="1200">
        <a:solidFill>
          <a:schemeClr val="tx1"/>
        </a:solidFill>
        <a:latin typeface="+mn-lt"/>
        <a:ea typeface="+mn-ea"/>
        <a:cs typeface="+mn-cs"/>
      </a:defRPr>
    </a:lvl5pPr>
    <a:lvl6pPr marL="2285365" algn="l" defTabSz="913765" rtl="0" eaLnBrk="1" latinLnBrk="0" hangingPunct="1">
      <a:defRPr sz="1300" kern="1200">
        <a:solidFill>
          <a:schemeClr val="tx1"/>
        </a:solidFill>
        <a:latin typeface="+mn-lt"/>
        <a:ea typeface="+mn-ea"/>
        <a:cs typeface="+mn-cs"/>
      </a:defRPr>
    </a:lvl6pPr>
    <a:lvl7pPr marL="2742565" algn="l" defTabSz="913765" rtl="0" eaLnBrk="1" latinLnBrk="0" hangingPunct="1">
      <a:defRPr sz="1300" kern="1200">
        <a:solidFill>
          <a:schemeClr val="tx1"/>
        </a:solidFill>
        <a:latin typeface="+mn-lt"/>
        <a:ea typeface="+mn-ea"/>
        <a:cs typeface="+mn-cs"/>
      </a:defRPr>
    </a:lvl7pPr>
    <a:lvl8pPr marL="3199765" algn="l" defTabSz="913765" rtl="0" eaLnBrk="1" latinLnBrk="0" hangingPunct="1">
      <a:defRPr sz="1300" kern="1200">
        <a:solidFill>
          <a:schemeClr val="tx1"/>
        </a:solidFill>
        <a:latin typeface="+mn-lt"/>
        <a:ea typeface="+mn-ea"/>
        <a:cs typeface="+mn-cs"/>
      </a:defRPr>
    </a:lvl8pPr>
    <a:lvl9pPr marL="3656965" algn="l" defTabSz="913765" rtl="0" eaLnBrk="1" latinLnBrk="0" hangingPunct="1">
      <a:defRPr sz="13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26B02EC-97C0-4E19-AA45-E904FCC1D11E}" type="slidenum">
              <a:rPr lang="en-GB" smtClean="0"/>
            </a:fld>
            <a:endParaRPr lang="en-GB"/>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33794" name="幻灯片图像占位符 1"/>
          <p:cNvSpPr>
            <a:spLocks noGrp="1" noRot="1" noChangeAspect="1" noTextEdit="1"/>
          </p:cNvSpPr>
          <p:nvPr>
            <p:ph type="sldImg"/>
          </p:nvPr>
        </p:nvSpPr>
        <p:spPr>
          <a:xfrm>
            <a:off x="684213" y="1141413"/>
            <a:ext cx="5486400" cy="3086100"/>
          </a:xfrm>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33795" name="备注占位符 2"/>
          <p:cNvSpPr>
            <a:spLocks noGrp="1" noChangeArrowheads="1"/>
          </p:cNvSpPr>
          <p:nvPr>
            <p:ph type="body" idx="1"/>
          </p:nvPr>
        </p:nvSpPr>
        <p:spPr>
          <a:xfrm>
            <a:off x="684213" y="4398963"/>
            <a:ext cx="5486400" cy="3600450"/>
          </a:xfrm>
          <a:noFill/>
          <a:extLst>
            <a:ext uri="{909E8E84-426E-40DD-AFC4-6F175D3DCCD1}">
              <a14:hiddenFill xmlns:a14="http://schemas.microsoft.com/office/drawing/2010/main">
                <a:solidFill>
                  <a:srgbClr val="FFFFFF"/>
                </a:solidFill>
              </a14:hiddenFill>
            </a:ext>
          </a:extLst>
        </p:spPr>
        <p:txBody>
          <a:bodyPr/>
          <a:lstStyle/>
          <a:p>
            <a:pPr eaLnBrk="1" hangingPunct="1">
              <a:spcBef>
                <a:spcPct val="0"/>
              </a:spcBef>
            </a:pPr>
            <a:endParaRPr lang="en-US" altLang="zh-CN"/>
          </a:p>
        </p:txBody>
      </p:sp>
      <p:sp>
        <p:nvSpPr>
          <p:cNvPr id="33796" name="灯片编号占位符 3"/>
          <p:cNvSpPr txBox="1">
            <a:spLocks noGrp="1" noChangeArrowheads="1"/>
          </p:cNvSpPr>
          <p:nvPr/>
        </p:nvSpPr>
        <p:spPr bwMode="auto">
          <a:xfrm>
            <a:off x="3883025" y="8683625"/>
            <a:ext cx="2971800" cy="45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lgn="r" eaLnBrk="1" latinLnBrk="1" hangingPunct="1">
              <a:spcBef>
                <a:spcPct val="0"/>
              </a:spcBef>
            </a:pPr>
            <a:fld id="{D8A88CB0-5585-4DC3-AF7B-F8B607B001A8}" type="slidenum">
              <a:rPr lang="zh-CN" altLang="en-US">
                <a:latin typeface="Arial" panose="020B0604020202020204" pitchFamily="34" charset="0"/>
                <a:ea typeface="微软雅黑" panose="020B0503020204020204" pitchFamily="34" charset="-122"/>
              </a:rPr>
            </a:fld>
            <a:endParaRPr lang="zh-CN" altLang="en-US" dirty="0">
              <a:latin typeface="Arial" panose="020B0604020202020204" pitchFamily="34" charset="0"/>
              <a:ea typeface="微软雅黑" panose="020B0503020204020204" pitchFamily="34" charset="-122"/>
            </a:endParaRPr>
          </a:p>
        </p:txBody>
      </p:sp>
    </p:spTree>
  </p:cSld>
  <p:clrMapOvr>
    <a:overrideClrMapping bg1="lt1" tx1="dk1" bg2="lt2" tx2="dk2" accent1="accent1" accent2="accent2" accent3="accent3" accent4="accent4" accent5="accent5" accent6="accent6" hlink="hlink" folHlink="folHlink"/>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6146" name="幻灯片图像占位符 1"/>
          <p:cNvSpPr>
            <a:spLocks noGrp="1" noRot="1" noChangeAspect="1" noTextEdit="1"/>
          </p:cNvSpPr>
          <p:nvPr>
            <p:ph type="sldImg"/>
          </p:nvPr>
        </p:nvSpPr>
        <p:spPr>
          <a:xfrm>
            <a:off x="685800" y="1143000"/>
            <a:ext cx="5486400" cy="3086100"/>
          </a:xfrm>
        </p:spPr>
      </p:sp>
      <p:sp>
        <p:nvSpPr>
          <p:cNvPr id="6147" name="备注占位符 2"/>
          <p:cNvSpPr>
            <a:spLocks noGrp="1"/>
          </p:cNvSpPr>
          <p:nvPr>
            <p:ph type="body" idx="1"/>
          </p:nvPr>
        </p:nvSpPr>
        <p:spPr>
          <a:noFill/>
          <a:extLst>
            <a:ext uri="{91240B29-F687-4F45-9708-019B960494DF}">
              <a14:hiddenLine xmlns:a14="http://schemas.microsoft.com/office/drawing/2010/main" w="12700">
                <a:solidFill>
                  <a:srgbClr val="000000"/>
                </a:solidFill>
                <a:miter lim="800000"/>
                <a:headEnd/>
                <a:tailEnd/>
              </a14:hiddenLine>
            </a:ext>
          </a:extLst>
        </p:spPr>
        <p:txBody>
          <a:bodyPr anchor="t"/>
          <a:lstStyle/>
          <a:p>
            <a:pPr eaLnBrk="1" hangingPunct="1">
              <a:spcBef>
                <a:spcPct val="0"/>
              </a:spcBef>
            </a:pPr>
            <a:endParaRPr lang="zh-CN" altLang="en-US"/>
          </a:p>
        </p:txBody>
      </p:sp>
      <p:sp>
        <p:nvSpPr>
          <p:cNvPr id="6148" name="灯片编号占位符 3"/>
          <p:cNvSpPr txBox="1">
            <a:spLocks noGrp="1" noChangeArrowheads="1"/>
          </p:cNvSpPr>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Narrow" panose="020B0606020202030204" pitchFamily="34" charset="0"/>
                <a:ea typeface="微软雅黑" panose="020B0503020204020204" pitchFamily="34" charset="-122"/>
              </a:defRPr>
            </a:lvl1pPr>
            <a:lvl2pPr marL="742950" indent="-285750">
              <a:defRPr>
                <a:solidFill>
                  <a:schemeClr val="tx1"/>
                </a:solidFill>
                <a:latin typeface="Arial Narrow" panose="020B0606020202030204" pitchFamily="34" charset="0"/>
                <a:ea typeface="微软雅黑" panose="020B0503020204020204" pitchFamily="34" charset="-122"/>
              </a:defRPr>
            </a:lvl2pPr>
            <a:lvl3pPr marL="1143000" indent="-228600">
              <a:defRPr>
                <a:solidFill>
                  <a:schemeClr val="tx1"/>
                </a:solidFill>
                <a:latin typeface="Arial Narrow" panose="020B0606020202030204" pitchFamily="34" charset="0"/>
                <a:ea typeface="微软雅黑" panose="020B0503020204020204" pitchFamily="34" charset="-122"/>
              </a:defRPr>
            </a:lvl3pPr>
            <a:lvl4pPr marL="1600200" indent="-228600">
              <a:defRPr>
                <a:solidFill>
                  <a:schemeClr val="tx1"/>
                </a:solidFill>
                <a:latin typeface="Arial Narrow" panose="020B0606020202030204" pitchFamily="34" charset="0"/>
                <a:ea typeface="微软雅黑" panose="020B0503020204020204" pitchFamily="34" charset="-122"/>
              </a:defRPr>
            </a:lvl4pPr>
            <a:lvl5pPr marL="2057400" indent="-228600">
              <a:defRPr>
                <a:solidFill>
                  <a:schemeClr val="tx1"/>
                </a:solidFill>
                <a:latin typeface="Arial Narrow" panose="020B0606020202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9pPr>
          </a:lstStyle>
          <a:p>
            <a:pPr algn="r" eaLnBrk="1" hangingPunct="1">
              <a:buFont typeface="Arial" panose="020B0604020202020204" pitchFamily="34" charset="0"/>
              <a:buNone/>
            </a:pPr>
            <a:fld id="{5E018A50-0272-459E-8BED-66D2F382125A}" type="slidenum">
              <a:rPr lang="zh-CN" altLang="en-US" sz="1200">
                <a:latin typeface="Calibri" panose="020F0502020204030204" pitchFamily="34" charset="0"/>
                <a:ea typeface="宋体" panose="02010600030101010101" pitchFamily="2" charset="-122"/>
              </a:rPr>
            </a:fld>
            <a:endParaRPr lang="zh-CN" altLang="en-US" sz="1200">
              <a:latin typeface="Calibri" panose="020F0502020204030204" pitchFamily="34" charset="0"/>
              <a:ea typeface="宋体" panose="02010600030101010101" pitchFamily="2" charset="-122"/>
            </a:endParaRPr>
          </a:p>
        </p:txBody>
      </p:sp>
    </p:spTree>
  </p:cSld>
  <p:clrMapOvr>
    <a:overrideClrMapping bg1="lt1" tx1="dk1" bg2="lt2" tx2="dk2" accent1="accent1" accent2="accent2" accent3="accent3" accent4="accent4" accent5="accent5" accent6="accent6" hlink="hlink" folHlink="folHlink"/>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6146" name="幻灯片图像占位符 1"/>
          <p:cNvSpPr>
            <a:spLocks noGrp="1" noRot="1" noChangeAspect="1" noTextEdit="1"/>
          </p:cNvSpPr>
          <p:nvPr>
            <p:ph type="sldImg"/>
          </p:nvPr>
        </p:nvSpPr>
        <p:spPr>
          <a:xfrm>
            <a:off x="685800" y="1143000"/>
            <a:ext cx="5486400" cy="3086100"/>
          </a:xfrm>
        </p:spPr>
      </p:sp>
      <p:sp>
        <p:nvSpPr>
          <p:cNvPr id="6147" name="备注占位符 2"/>
          <p:cNvSpPr>
            <a:spLocks noGrp="1"/>
          </p:cNvSpPr>
          <p:nvPr>
            <p:ph type="body" idx="1"/>
          </p:nvPr>
        </p:nvSpPr>
        <p:spPr>
          <a:noFill/>
          <a:extLst>
            <a:ext uri="{91240B29-F687-4F45-9708-019B960494DF}">
              <a14:hiddenLine xmlns:a14="http://schemas.microsoft.com/office/drawing/2010/main" w="12700">
                <a:solidFill>
                  <a:srgbClr val="000000"/>
                </a:solidFill>
                <a:miter lim="800000"/>
                <a:headEnd/>
                <a:tailEnd/>
              </a14:hiddenLine>
            </a:ext>
          </a:extLst>
        </p:spPr>
        <p:txBody>
          <a:bodyPr anchor="t"/>
          <a:lstStyle/>
          <a:p>
            <a:pPr eaLnBrk="1" hangingPunct="1">
              <a:spcBef>
                <a:spcPct val="0"/>
              </a:spcBef>
            </a:pPr>
            <a:endParaRPr lang="zh-CN" altLang="en-US"/>
          </a:p>
        </p:txBody>
      </p:sp>
      <p:sp>
        <p:nvSpPr>
          <p:cNvPr id="6148" name="灯片编号占位符 3"/>
          <p:cNvSpPr txBox="1">
            <a:spLocks noGrp="1" noChangeArrowheads="1"/>
          </p:cNvSpPr>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Narrow" panose="020B0606020202030204" pitchFamily="34" charset="0"/>
                <a:ea typeface="微软雅黑" panose="020B0503020204020204" pitchFamily="34" charset="-122"/>
              </a:defRPr>
            </a:lvl1pPr>
            <a:lvl2pPr marL="742950" indent="-285750">
              <a:defRPr>
                <a:solidFill>
                  <a:schemeClr val="tx1"/>
                </a:solidFill>
                <a:latin typeface="Arial Narrow" panose="020B0606020202030204" pitchFamily="34" charset="0"/>
                <a:ea typeface="微软雅黑" panose="020B0503020204020204" pitchFamily="34" charset="-122"/>
              </a:defRPr>
            </a:lvl2pPr>
            <a:lvl3pPr marL="1143000" indent="-228600">
              <a:defRPr>
                <a:solidFill>
                  <a:schemeClr val="tx1"/>
                </a:solidFill>
                <a:latin typeface="Arial Narrow" panose="020B0606020202030204" pitchFamily="34" charset="0"/>
                <a:ea typeface="微软雅黑" panose="020B0503020204020204" pitchFamily="34" charset="-122"/>
              </a:defRPr>
            </a:lvl3pPr>
            <a:lvl4pPr marL="1600200" indent="-228600">
              <a:defRPr>
                <a:solidFill>
                  <a:schemeClr val="tx1"/>
                </a:solidFill>
                <a:latin typeface="Arial Narrow" panose="020B0606020202030204" pitchFamily="34" charset="0"/>
                <a:ea typeface="微软雅黑" panose="020B0503020204020204" pitchFamily="34" charset="-122"/>
              </a:defRPr>
            </a:lvl4pPr>
            <a:lvl5pPr marL="2057400" indent="-228600">
              <a:defRPr>
                <a:solidFill>
                  <a:schemeClr val="tx1"/>
                </a:solidFill>
                <a:latin typeface="Arial Narrow" panose="020B0606020202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9pPr>
          </a:lstStyle>
          <a:p>
            <a:pPr algn="r" eaLnBrk="1" hangingPunct="1">
              <a:buFont typeface="Arial" panose="020B0604020202020204" pitchFamily="34" charset="0"/>
              <a:buNone/>
            </a:pPr>
            <a:fld id="{5E018A50-0272-459E-8BED-66D2F382125A}" type="slidenum">
              <a:rPr lang="zh-CN" altLang="en-US" sz="1200">
                <a:latin typeface="Calibri" panose="020F0502020204030204" pitchFamily="34" charset="0"/>
                <a:ea typeface="宋体" panose="02010600030101010101" pitchFamily="2" charset="-122"/>
              </a:rPr>
            </a:fld>
            <a:endParaRPr lang="zh-CN" altLang="en-US" sz="1200">
              <a:latin typeface="Calibri" panose="020F0502020204030204" pitchFamily="34" charset="0"/>
              <a:ea typeface="宋体" panose="02010600030101010101" pitchFamily="2" charset="-122"/>
            </a:endParaRPr>
          </a:p>
        </p:txBody>
      </p:sp>
    </p:spTree>
  </p:cSld>
  <p:clrMapOvr>
    <a:overrideClrMapping bg1="lt1" tx1="dk1" bg2="lt2" tx2="dk2" accent1="accent1" accent2="accent2" accent3="accent3" accent4="accent4" accent5="accent5" accent6="accent6" hlink="hlink" folHlink="folHlink"/>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26B02EC-97C0-4E19-AA45-E904FCC1D11E}" type="slidenum">
              <a:rPr lang="en-GB" smtClean="0"/>
            </a:fld>
            <a:endParaRPr lang="en-GB"/>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26B02EC-97C0-4E19-AA45-E904FCC1D11E}" type="slidenum">
              <a:rPr lang="en-GB" smtClean="0"/>
            </a:fld>
            <a:endParaRPr lang="en-GB"/>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标题和内容">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cSld name="空白">
    <p:bg>
      <p:bgRef idx="1001">
        <a:schemeClr val="bg1"/>
      </p:bgRef>
    </p:bg>
    <p:spTree>
      <p:nvGrpSpPr>
        <p:cNvPr id="1" name=""/>
        <p:cNvGrpSpPr/>
        <p:nvPr/>
      </p:nvGrpSpPr>
      <p:grpSpPr>
        <a:xfrm>
          <a:off x="0" y="0"/>
          <a:ext cx="0" cy="0"/>
          <a:chOff x="0" y="0"/>
          <a:chExt cx="0" cy="0"/>
        </a:xfrm>
      </p:grpSpPr>
      <p:sp>
        <p:nvSpPr>
          <p:cNvPr id="2" name="日期占位符 3"/>
          <p:cNvSpPr>
            <a:spLocks noGrp="1"/>
          </p:cNvSpPr>
          <p:nvPr>
            <p:ph type="dt" sz="half" idx="10"/>
          </p:nvPr>
        </p:nvSpPr>
        <p:spPr>
          <a:xfrm>
            <a:off x="643018" y="6704013"/>
            <a:ext cx="3000745" cy="385762"/>
          </a:xfrm>
          <a:prstGeom prst="rect">
            <a:avLst/>
          </a:prstGeom>
        </p:spPr>
        <p:txBody>
          <a:bodyPr/>
          <a:lstStyle>
            <a:lvl1pPr>
              <a:defRPr/>
            </a:lvl1pPr>
          </a:lstStyle>
          <a:p>
            <a:pPr>
              <a:defRPr/>
            </a:pPr>
            <a:fld id="{ECE45C20-9DC3-4C93-855F-0906F529D9E0}" type="datetimeFigureOut">
              <a:rPr lang="zh-CN" altLang="en-US"/>
            </a:fld>
            <a:endParaRPr lang="zh-CN" altLang="en-US"/>
          </a:p>
        </p:txBody>
      </p:sp>
      <p:sp>
        <p:nvSpPr>
          <p:cNvPr id="3" name="页脚占位符 4"/>
          <p:cNvSpPr>
            <a:spLocks noGrp="1"/>
          </p:cNvSpPr>
          <p:nvPr>
            <p:ph type="ftr" sz="quarter" idx="11"/>
          </p:nvPr>
        </p:nvSpPr>
        <p:spPr>
          <a:xfrm>
            <a:off x="4393156" y="6704013"/>
            <a:ext cx="4072440" cy="385762"/>
          </a:xfrm>
          <a:prstGeom prst="rect">
            <a:avLst/>
          </a:prstGeom>
        </p:spPr>
        <p:txBody>
          <a:bodyPr/>
          <a:lstStyle>
            <a:lvl1pPr>
              <a:defRPr/>
            </a:lvl1pPr>
          </a:lstStyle>
          <a:p>
            <a:pPr>
              <a:defRPr/>
            </a:pPr>
            <a:endParaRPr lang="zh-CN" altLang="en-US"/>
          </a:p>
        </p:txBody>
      </p:sp>
      <p:sp>
        <p:nvSpPr>
          <p:cNvPr id="4" name="灯片编号占位符 5"/>
          <p:cNvSpPr>
            <a:spLocks noGrp="1"/>
          </p:cNvSpPr>
          <p:nvPr>
            <p:ph type="sldNum" sz="quarter" idx="12"/>
          </p:nvPr>
        </p:nvSpPr>
        <p:spPr>
          <a:xfrm>
            <a:off x="9214988" y="6704013"/>
            <a:ext cx="3000745" cy="385762"/>
          </a:xfrm>
          <a:prstGeom prst="rect">
            <a:avLst/>
          </a:prstGeom>
        </p:spPr>
        <p:txBody>
          <a:bodyPr/>
          <a:lstStyle>
            <a:lvl1pPr>
              <a:defRPr/>
            </a:lvl1pPr>
          </a:lstStyle>
          <a:p>
            <a:fld id="{438595A7-F137-4A1C-94F3-17BF434764D1}" type="slidenum">
              <a:rPr lang="zh-CN" altLang="en-US"/>
            </a:fld>
            <a:endParaRPr lang="zh-CN" altLang="en-US"/>
          </a:p>
        </p:txBody>
      </p:sp>
    </p:spTree>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4" Type="http://schemas.openxmlformats.org/officeDocument/2006/relationships/theme" Target="../theme/theme1.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84238" y="385763"/>
            <a:ext cx="11090275" cy="1397000"/>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84238" y="1925638"/>
            <a:ext cx="11090275" cy="4589462"/>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84238" y="6704013"/>
            <a:ext cx="2892425" cy="384175"/>
          </a:xfrm>
          <a:prstGeom prst="rect">
            <a:avLst/>
          </a:prstGeom>
        </p:spPr>
        <p:txBody>
          <a:bodyPr vert="horz" lIns="91440" tIns="45720" rIns="91440" bIns="45720" rtlCol="0" anchor="ctr"/>
          <a:lstStyle>
            <a:lvl1pPr algn="l">
              <a:defRPr sz="1200">
                <a:solidFill>
                  <a:schemeClr val="tx1">
                    <a:tint val="75000"/>
                  </a:schemeClr>
                </a:solidFill>
              </a:defRPr>
            </a:lvl1pPr>
          </a:lstStyle>
          <a:p>
            <a:fld id="{43A93E93-166D-47F5-9EF1-ACEABE24AEEA}" type="datetimeFigureOut">
              <a:rPr lang="zh-CN" altLang="en-US" smtClean="0"/>
            </a:fld>
            <a:endParaRPr lang="zh-CN" altLang="en-US"/>
          </a:p>
        </p:txBody>
      </p:sp>
      <p:sp>
        <p:nvSpPr>
          <p:cNvPr id="5" name="页脚占位符 4"/>
          <p:cNvSpPr>
            <a:spLocks noGrp="1"/>
          </p:cNvSpPr>
          <p:nvPr>
            <p:ph type="ftr" sz="quarter" idx="3"/>
          </p:nvPr>
        </p:nvSpPr>
        <p:spPr>
          <a:xfrm>
            <a:off x="4259263" y="6704013"/>
            <a:ext cx="4340225" cy="38417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9082088" y="6704013"/>
            <a:ext cx="2892425" cy="384175"/>
          </a:xfrm>
          <a:prstGeom prst="rect">
            <a:avLst/>
          </a:prstGeom>
        </p:spPr>
        <p:txBody>
          <a:bodyPr vert="horz" lIns="91440" tIns="45720" rIns="91440" bIns="45720" rtlCol="0" anchor="ctr"/>
          <a:lstStyle>
            <a:lvl1pPr algn="r">
              <a:defRPr sz="1200">
                <a:solidFill>
                  <a:schemeClr val="tx1">
                    <a:tint val="75000"/>
                  </a:schemeClr>
                </a:solidFill>
              </a:defRPr>
            </a:lvl1pPr>
          </a:lstStyle>
          <a:p>
            <a:fld id="{118D5ACA-62CA-46DB-AD6B-12EDD6D51A23}"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slideLayout" Target="../slideLayouts/slideLayout1.xml"/><Relationship Id="rId4" Type="http://schemas.openxmlformats.org/officeDocument/2006/relationships/image" Target="../media/image2.png"/><Relationship Id="rId3" Type="http://schemas.microsoft.com/office/2007/relationships/media" Target="../media/media1.mp3"/><Relationship Id="rId2" Type="http://schemas.openxmlformats.org/officeDocument/2006/relationships/audio" Target="../media/media1.mp3"/><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xml"/><Relationship Id="rId1" Type="http://schemas.openxmlformats.org/officeDocument/2006/relationships/image" Target="../media/image10.png"/></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2.xml"/><Relationship Id="rId2" Type="http://schemas.openxmlformats.org/officeDocument/2006/relationships/image" Target="../media/image11.png"/><Relationship Id="rId1" Type="http://schemas.openxmlformats.org/officeDocument/2006/relationships/tags" Target="../tags/tag15.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xml"/><Relationship Id="rId1"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xml"/><Relationship Id="rId1"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xml"/><Relationship Id="rId1"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xml"/><Relationship Id="rId1"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xml"/><Relationship Id="rId1"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xml"/><Relationship Id="rId1"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xml"/><Relationship Id="rId1" Type="http://schemas.openxmlformats.org/officeDocument/2006/relationships/image" Target="../media/image18.jpe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xml"/><Relationship Id="rId1" Type="http://schemas.openxmlformats.org/officeDocument/2006/relationships/image" Target="../media/image19.png"/></Relationships>
</file>

<file path=ppt/slides/_rels/slide2.xml.rels><?xml version="1.0" encoding="UTF-8" standalone="yes"?>
<Relationships xmlns="http://schemas.openxmlformats.org/package/2006/relationships"><Relationship Id="rId9" Type="http://schemas.openxmlformats.org/officeDocument/2006/relationships/tags" Target="../tags/tag8.xml"/><Relationship Id="rId8" Type="http://schemas.openxmlformats.org/officeDocument/2006/relationships/tags" Target="../tags/tag7.xml"/><Relationship Id="rId7" Type="http://schemas.openxmlformats.org/officeDocument/2006/relationships/tags" Target="../tags/tag6.xml"/><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2" Type="http://schemas.openxmlformats.org/officeDocument/2006/relationships/notesSlide" Target="../notesSlides/notesSlide2.xml"/><Relationship Id="rId11" Type="http://schemas.openxmlformats.org/officeDocument/2006/relationships/slideLayout" Target="../slideLayouts/slideLayout3.xml"/><Relationship Id="rId10" Type="http://schemas.openxmlformats.org/officeDocument/2006/relationships/tags" Target="../tags/tag9.xml"/><Relationship Id="rId1" Type="http://schemas.openxmlformats.org/officeDocument/2006/relationships/image" Target="../media/image3.jpe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xml"/><Relationship Id="rId1" Type="http://schemas.openxmlformats.org/officeDocument/2006/relationships/image" Target="../media/image20.png"/></Relationships>
</file>

<file path=ppt/slides/_rels/slide21.xml.rels><?xml version="1.0" encoding="UTF-8" standalone="yes"?>
<Relationships xmlns="http://schemas.openxmlformats.org/package/2006/relationships"><Relationship Id="rId4" Type="http://schemas.openxmlformats.org/officeDocument/2006/relationships/notesSlide" Target="../notesSlides/notesSlide20.xml"/><Relationship Id="rId3" Type="http://schemas.openxmlformats.org/officeDocument/2006/relationships/slideLayout" Target="../slideLayouts/slideLayout1.xml"/><Relationship Id="rId2" Type="http://schemas.openxmlformats.org/officeDocument/2006/relationships/image" Target="../media/image21.png"/><Relationship Id="rId1" Type="http://schemas.openxmlformats.org/officeDocument/2006/relationships/tags" Target="../tags/tag16.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image" Target="../media/image4.jpe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image" Target="../media/image4.jpe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10.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image" Target="../media/image4.jpeg"/></Relationships>
</file>

<file path=ppt/slides/_rels/slide6.xml.rels><?xml version="1.0" encoding="UTF-8" standalone="yes"?>
<Relationships xmlns="http://schemas.openxmlformats.org/package/2006/relationships"><Relationship Id="rId7" Type="http://schemas.openxmlformats.org/officeDocument/2006/relationships/notesSlide" Target="../notesSlides/notesSlide5.xml"/><Relationship Id="rId6" Type="http://schemas.openxmlformats.org/officeDocument/2006/relationships/slideLayout" Target="../slideLayouts/slideLayout3.xml"/><Relationship Id="rId5" Type="http://schemas.openxmlformats.org/officeDocument/2006/relationships/tags" Target="../tags/tag14.xml"/><Relationship Id="rId4" Type="http://schemas.openxmlformats.org/officeDocument/2006/relationships/tags" Target="../tags/tag13.xml"/><Relationship Id="rId3" Type="http://schemas.openxmlformats.org/officeDocument/2006/relationships/tags" Target="../tags/tag12.xml"/><Relationship Id="rId2" Type="http://schemas.openxmlformats.org/officeDocument/2006/relationships/image" Target="../media/image5.png"/><Relationship Id="rId1" Type="http://schemas.openxmlformats.org/officeDocument/2006/relationships/tags" Target="../tags/tag11.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xml"/><Relationship Id="rId1"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xml"/><Relationship Id="rId1" Type="http://schemas.openxmlformats.org/officeDocument/2006/relationships/image" Target="../media/image7.png"/></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1.xml"/><Relationship Id="rId2" Type="http://schemas.openxmlformats.org/officeDocument/2006/relationships/image" Target="../media/image9.png"/><Relationship Id="rId1" Type="http://schemas.openxmlformats.org/officeDocument/2006/relationships/image" Target="../media/image8.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0" y="9236"/>
            <a:ext cx="12858750" cy="432716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0" y="0"/>
            <a:ext cx="12858750" cy="4272606"/>
          </a:xfrm>
          <a:prstGeom prst="rect">
            <a:avLst/>
          </a:prstGeom>
          <a:blipFill dpi="0" rotWithShape="1">
            <a:blip r:embed="rId1"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TextBox 56"/>
          <p:cNvSpPr txBox="1"/>
          <p:nvPr/>
        </p:nvSpPr>
        <p:spPr>
          <a:xfrm>
            <a:off x="3591662" y="4877596"/>
            <a:ext cx="5324726" cy="370840"/>
          </a:xfrm>
          <a:prstGeom prst="rect">
            <a:avLst/>
          </a:prstGeom>
          <a:noFill/>
        </p:spPr>
        <p:txBody>
          <a:bodyPr wrap="square" rtlCol="0">
            <a:spAutoFit/>
          </a:bodyPr>
          <a:lstStyle/>
          <a:p>
            <a:pPr algn="ctr">
              <a:lnSpc>
                <a:spcPct val="130000"/>
              </a:lnSpc>
            </a:pPr>
            <a:r>
              <a:rPr lang="en-US" altLang="zh-CN" sz="1400" dirty="0">
                <a:solidFill>
                  <a:schemeClr val="accent1"/>
                </a:solidFill>
                <a:latin typeface="Arial" panose="020B0604020202020204" pitchFamily="34" charset="0"/>
                <a:ea typeface="微软雅黑" panose="020B0503020204020204" pitchFamily="34" charset="-122"/>
                <a:sym typeface="Arial" panose="020B0604020202020204" pitchFamily="34" charset="0"/>
              </a:rPr>
              <a:t>            Swift Express </a:t>
            </a:r>
            <a:endParaRPr lang="en-US" sz="1400" dirty="0">
              <a:solidFill>
                <a:schemeClr val="accent1"/>
              </a:solidFill>
              <a:latin typeface="Arial" panose="020B0604020202020204" pitchFamily="34" charset="0"/>
              <a:ea typeface="微软雅黑" panose="020B0503020204020204" pitchFamily="34" charset="-122"/>
              <a:sym typeface="Arial" panose="020B0604020202020204" pitchFamily="34" charset="0"/>
            </a:endParaRPr>
          </a:p>
        </p:txBody>
      </p:sp>
      <p:sp>
        <p:nvSpPr>
          <p:cNvPr id="43" name="文本框 42"/>
          <p:cNvSpPr txBox="1"/>
          <p:nvPr/>
        </p:nvSpPr>
        <p:spPr>
          <a:xfrm>
            <a:off x="2857970" y="5248043"/>
            <a:ext cx="7338154" cy="922020"/>
          </a:xfrm>
          <a:prstGeom prst="rect">
            <a:avLst/>
          </a:prstGeom>
          <a:noFill/>
          <a:effectLst/>
        </p:spPr>
        <p:txBody>
          <a:bodyPr wrap="square" rtlCol="0">
            <a:spAutoFit/>
          </a:bodyPr>
          <a:lstStyle/>
          <a:p>
            <a:pPr algn="ctr"/>
            <a:r>
              <a:rPr lang="zh-CN" altLang="en-US" sz="5400" cap="all" dirty="0">
                <a:solidFill>
                  <a:schemeClr val="accent2"/>
                </a:solidFill>
                <a:latin typeface="方正正准黑简体" panose="02000000000000000000" pitchFamily="2" charset="-122"/>
                <a:ea typeface="方正正准黑简体" panose="02000000000000000000" pitchFamily="2" charset="-122"/>
                <a:cs typeface="Arial" panose="020B0604020202020204" pitchFamily="34" charset="0"/>
                <a:sym typeface="Arial" panose="020B0604020202020204" pitchFamily="34" charset="0"/>
              </a:rPr>
              <a:t>雨燕速递</a:t>
            </a:r>
            <a:endParaRPr lang="zh-CN" altLang="en-US" sz="5400" cap="all" dirty="0">
              <a:solidFill>
                <a:schemeClr val="accent2"/>
              </a:solidFill>
              <a:latin typeface="方正正准黑简体" panose="02000000000000000000" pitchFamily="2" charset="-122"/>
              <a:ea typeface="方正正准黑简体" panose="02000000000000000000" pitchFamily="2" charset="-122"/>
              <a:cs typeface="Arial" panose="020B0604020202020204" pitchFamily="34" charset="0"/>
              <a:sym typeface="Arial" panose="020B0604020202020204" pitchFamily="34" charset="0"/>
            </a:endParaRPr>
          </a:p>
        </p:txBody>
      </p:sp>
      <p:pic>
        <p:nvPicPr>
          <p:cNvPr id="2" name="奥特曼 - Remember (Original Mix)">
            <a:hlinkClick r:id="" action="ppaction://media"/>
          </p:cNvPr>
          <p:cNvPicPr>
            <a:picLocks noChangeAspect="1"/>
          </p:cNvPicPr>
          <p:nvPr>
            <a:audioFile r:link="rId2"/>
            <p:extLst>
              <p:ext uri="{DAA4B4D4-6D71-4841-9C94-3DE7FCFB9230}">
                <p14:media xmlns:p14="http://schemas.microsoft.com/office/powerpoint/2010/main" r:embed="rId3"/>
              </p:ext>
            </p:extLst>
          </p:nvPr>
        </p:nvPicPr>
        <p:blipFill>
          <a:blip r:embed="rId4"/>
          <a:stretch>
            <a:fillRect/>
          </a:stretch>
        </p:blipFill>
        <p:spPr>
          <a:xfrm>
            <a:off x="6124575" y="-1069546"/>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blinds(horizontal)">
                                      <p:cBhvr>
                                        <p:cTn id="7"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8" repeatCount="indefinite" fill="remove" display="0">
                  <p:stCondLst>
                    <p:cond delay="indefinite"/>
                  </p:stCondLst>
                  <p:endCondLst>
                    <p:cond evt="onStopAudio" delay="0">
                      <p:tgtEl>
                        <p:sldTgt/>
                      </p:tgtEl>
                    </p:cond>
                  </p:endCondLst>
                </p:cTn>
                <p:tgtEl>
                  <p:spTgt spid="2"/>
                </p:tgtEl>
              </p:cMediaNode>
            </p:audio>
          </p:childTnLst>
        </p:cTn>
      </p:par>
    </p:tnLst>
    <p:bldLst>
      <p:bldP spid="43"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TextBox 51"/>
          <p:cNvSpPr txBox="1"/>
          <p:nvPr/>
        </p:nvSpPr>
        <p:spPr>
          <a:xfrm>
            <a:off x="8970010" y="1706880"/>
            <a:ext cx="3561080" cy="3192780"/>
          </a:xfrm>
          <a:prstGeom prst="rect">
            <a:avLst/>
          </a:prstGeom>
          <a:noFill/>
        </p:spPr>
        <p:txBody>
          <a:bodyPr wrap="square" rtlCol="0">
            <a:spAutoFit/>
            <a:scene3d>
              <a:camera prst="orthographicFront"/>
              <a:lightRig rig="soft" dir="t">
                <a:rot lat="0" lon="0" rev="15600000"/>
              </a:lightRig>
            </a:scene3d>
            <a:sp3d extrusionH="57150" prstMaterial="softEdge">
              <a:bevelT w="25400" h="38100"/>
            </a:sp3d>
          </a:bodyPr>
          <a:lstStyle/>
          <a:p>
            <a:pPr algn="just">
              <a:lnSpc>
                <a:spcPct val="120000"/>
              </a:lnSpc>
            </a:pPr>
            <a:r>
              <a:rPr lang="en-US" altLang="zh-CN" sz="2400">
                <a:solidFill>
                  <a:schemeClr val="accent4"/>
                </a:solidFill>
                <a:latin typeface="Arial" panose="020B0604020202020204" pitchFamily="34" charset="0"/>
                <a:ea typeface="微软雅黑" panose="020B0503020204020204" pitchFamily="34" charset="-122"/>
                <a:cs typeface="+mn-ea"/>
                <a:sym typeface="Arial" panose="020B0604020202020204" pitchFamily="34" charset="0"/>
              </a:rPr>
              <a:t>  </a:t>
            </a:r>
            <a:r>
              <a:rPr lang="en-US" altLang="zh-CN" sz="2400">
                <a:solidFill>
                  <a:schemeClr val="accent4"/>
                </a:solidFill>
                <a:effectLst/>
                <a:latin typeface="Arial" panose="020B0604020202020204" pitchFamily="34" charset="0"/>
                <a:ea typeface="微软雅黑" panose="020B0503020204020204" pitchFamily="34" charset="-122"/>
                <a:cs typeface="+mn-ea"/>
                <a:sym typeface="Arial" panose="020B0604020202020204" pitchFamily="34" charset="0"/>
              </a:rPr>
              <a:t>    </a:t>
            </a:r>
            <a:r>
              <a:rPr lang="zh-CN" sz="2400">
                <a:solidFill>
                  <a:schemeClr val="accent4"/>
                </a:solidFill>
                <a:effectLst/>
                <a:latin typeface="Arial" panose="020B0604020202020204" pitchFamily="34" charset="0"/>
                <a:ea typeface="微软雅黑" panose="020B0503020204020204" pitchFamily="34" charset="-122"/>
                <a:cs typeface="+mn-ea"/>
                <a:sym typeface="Arial" panose="020B0604020202020204" pitchFamily="34" charset="0"/>
              </a:rPr>
              <a:t>违禁品的查询，可以让顾客在快递的时候让顾客知道，</a:t>
            </a:r>
            <a:endParaRPr lang="zh-CN" sz="2400">
              <a:solidFill>
                <a:schemeClr val="accent4"/>
              </a:solidFill>
              <a:effectLst/>
              <a:latin typeface="Arial" panose="020B0604020202020204" pitchFamily="34" charset="0"/>
              <a:ea typeface="微软雅黑" panose="020B0503020204020204" pitchFamily="34" charset="-122"/>
              <a:cs typeface="+mn-ea"/>
              <a:sym typeface="Arial" panose="020B0604020202020204" pitchFamily="34" charset="0"/>
            </a:endParaRPr>
          </a:p>
          <a:p>
            <a:pPr algn="just">
              <a:lnSpc>
                <a:spcPct val="120000"/>
              </a:lnSpc>
            </a:pPr>
            <a:r>
              <a:rPr lang="zh-CN" sz="2400">
                <a:solidFill>
                  <a:schemeClr val="accent4"/>
                </a:solidFill>
                <a:effectLst/>
                <a:latin typeface="Arial" panose="020B0604020202020204" pitchFamily="34" charset="0"/>
                <a:ea typeface="微软雅黑" panose="020B0503020204020204" pitchFamily="34" charset="-122"/>
                <a:cs typeface="+mn-ea"/>
                <a:sym typeface="Arial" panose="020B0604020202020204" pitchFamily="34" charset="0"/>
              </a:rPr>
              <a:t>       明确了违禁物品希望双方互相理解，避免带来不要的纠纷。</a:t>
            </a:r>
            <a:endParaRPr lang="zh-CN" sz="2400">
              <a:solidFill>
                <a:schemeClr val="accent4"/>
              </a:solidFill>
              <a:effectLst/>
              <a:latin typeface="Arial" panose="020B0604020202020204" pitchFamily="34" charset="0"/>
              <a:ea typeface="微软雅黑" panose="020B0503020204020204" pitchFamily="34" charset="-122"/>
              <a:cs typeface="+mn-ea"/>
              <a:sym typeface="Arial" panose="020B0604020202020204" pitchFamily="34" charset="0"/>
            </a:endParaRPr>
          </a:p>
          <a:p>
            <a:pPr algn="just">
              <a:lnSpc>
                <a:spcPct val="120000"/>
              </a:lnSpc>
            </a:pPr>
            <a:endParaRPr lang="zh-CN" altLang="en-US" sz="2400" dirty="0">
              <a:solidFill>
                <a:schemeClr val="accent4"/>
              </a:solidFill>
              <a:effectLst/>
              <a:latin typeface="Arial" panose="020B0604020202020204" pitchFamily="34" charset="0"/>
              <a:ea typeface="微软雅黑" panose="020B0503020204020204" pitchFamily="34" charset="-122"/>
              <a:cs typeface="+mn-ea"/>
              <a:sym typeface="Arial" panose="020B0604020202020204" pitchFamily="34" charset="0"/>
            </a:endParaRPr>
          </a:p>
        </p:txBody>
      </p:sp>
      <p:pic>
        <p:nvPicPr>
          <p:cNvPr id="2" name="图片 1" descr="02F62169C545BEA18ECD17CCEDBB7A45"/>
          <p:cNvPicPr>
            <a:picLocks noChangeAspect="1"/>
          </p:cNvPicPr>
          <p:nvPr/>
        </p:nvPicPr>
        <p:blipFill>
          <a:blip r:embed="rId1"/>
          <a:srcRect l="2415" t="7956" r="1731" b="10864"/>
          <a:stretch>
            <a:fillRect/>
          </a:stretch>
        </p:blipFill>
        <p:spPr>
          <a:xfrm>
            <a:off x="0" y="697230"/>
            <a:ext cx="8675370" cy="5838190"/>
          </a:xfrm>
          <a:prstGeom prst="rect">
            <a:avLst/>
          </a:prstGeom>
        </p:spPr>
      </p:pic>
      <p:sp>
        <p:nvSpPr>
          <p:cNvPr id="3" name="文本框 2"/>
          <p:cNvSpPr txBox="1"/>
          <p:nvPr/>
        </p:nvSpPr>
        <p:spPr>
          <a:xfrm>
            <a:off x="8970010" y="4899660"/>
            <a:ext cx="3429635" cy="1198880"/>
          </a:xfrm>
          <a:prstGeom prst="rect">
            <a:avLst/>
          </a:prstGeom>
          <a:noFill/>
        </p:spPr>
        <p:txBody>
          <a:bodyPr wrap="square" rtlCol="0">
            <a:spAutoFit/>
          </a:bodyPr>
          <a:p>
            <a:r>
              <a:rPr lang="zh-CN" altLang="en-US" sz="2400">
                <a:solidFill>
                  <a:schemeClr val="bg1">
                    <a:lumMod val="65000"/>
                  </a:schemeClr>
                </a:solidFill>
                <a:latin typeface="微软雅黑" panose="020B0503020204020204" pitchFamily="34" charset="-122"/>
                <a:ea typeface="微软雅黑" panose="020B0503020204020204" pitchFamily="34" charset="-122"/>
              </a:rPr>
              <a:t>       此处人性化的设计节约了用户的时间，方便用户的需求</a:t>
            </a:r>
            <a:endParaRPr lang="zh-CN" altLang="en-US" sz="2400">
              <a:solidFill>
                <a:schemeClr val="bg1">
                  <a:lumMod val="65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52"/>
                                        </p:tgtEl>
                                        <p:attrNameLst>
                                          <p:attrName>style.visibility</p:attrName>
                                        </p:attrNameLst>
                                      </p:cBhvr>
                                      <p:to>
                                        <p:strVal val="visible"/>
                                      </p:to>
                                    </p:set>
                                    <p:animEffect transition="in" filter="box(in)">
                                      <p:cBhvr>
                                        <p:cTn id="12" dur="2000"/>
                                        <p:tgtEl>
                                          <p:spTgt spid="52"/>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box(in)">
                                      <p:cBhvr>
                                        <p:cTn id="17"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custDataLst>
              <p:tags r:id="rId1"/>
            </p:custDataLst>
          </p:nvPr>
        </p:nvPicPr>
        <p:blipFill>
          <a:blip r:embed="rId2"/>
          <a:stretch>
            <a:fillRect/>
          </a:stretch>
        </p:blipFill>
        <p:spPr>
          <a:xfrm>
            <a:off x="310515" y="76200"/>
            <a:ext cx="11542395" cy="6350635"/>
          </a:xfrm>
          <a:prstGeom prst="rect">
            <a:avLst/>
          </a:prstGeom>
        </p:spPr>
      </p:pic>
      <p:sp>
        <p:nvSpPr>
          <p:cNvPr id="10" name="文本框 9"/>
          <p:cNvSpPr txBox="1"/>
          <p:nvPr/>
        </p:nvSpPr>
        <p:spPr>
          <a:xfrm>
            <a:off x="1786890" y="5582285"/>
            <a:ext cx="9589770" cy="1107440"/>
          </a:xfrm>
          <a:prstGeom prst="rect">
            <a:avLst/>
          </a:prstGeom>
          <a:noFill/>
        </p:spPr>
        <p:txBody>
          <a:bodyPr wrap="square" lIns="0" tIns="0" rIns="0" bIns="0" rtlCol="0">
            <a:spAutoFit/>
          </a:bodyPr>
          <a:lstStyle/>
          <a:p>
            <a:pPr algn="just">
              <a:lnSpc>
                <a:spcPct val="150000"/>
              </a:lnSpc>
            </a:pPr>
            <a:r>
              <a:rPr lang="en-US" altLang="zh-CN" sz="2400" dirty="0">
                <a:solidFill>
                  <a:schemeClr val="accent2"/>
                </a:solidFill>
                <a:latin typeface="Arial" panose="020B0604020202020204" pitchFamily="34" charset="0"/>
                <a:ea typeface="微软雅黑" panose="020B0503020204020204" pitchFamily="34" charset="-122"/>
                <a:cs typeface="+mn-ea"/>
                <a:sym typeface="Arial" panose="020B0604020202020204" pitchFamily="34" charset="0"/>
              </a:rPr>
              <a:t>       </a:t>
            </a:r>
            <a:r>
              <a:rPr lang="zh-CN" altLang="en-US" sz="2400" dirty="0">
                <a:solidFill>
                  <a:schemeClr val="accent2"/>
                </a:solidFill>
                <a:latin typeface="Arial" panose="020B0604020202020204" pitchFamily="34" charset="0"/>
                <a:ea typeface="微软雅黑" panose="020B0503020204020204" pitchFamily="34" charset="-122"/>
                <a:cs typeface="+mn-ea"/>
                <a:sym typeface="Arial" panose="020B0604020202020204" pitchFamily="34" charset="0"/>
              </a:rPr>
              <a:t>在这个地方可以让顾客足不出户就可以知道，自己的快递所需要的价钱。让顾客更加方便的在网上可以查询下单。并且上门取单。</a:t>
            </a:r>
            <a:endParaRPr lang="zh-CN" altLang="en-US" sz="2400" dirty="0">
              <a:solidFill>
                <a:schemeClr val="accent2"/>
              </a:solidFill>
              <a:latin typeface="Arial" panose="020B0604020202020204" pitchFamily="34" charset="0"/>
              <a:ea typeface="微软雅黑" panose="020B0503020204020204" pitchFamily="34" charset="-122"/>
              <a:cs typeface="+mn-ea"/>
              <a:sym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1"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box(in)">
                                      <p:cBhvr>
                                        <p:cTn id="12"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198120" y="167640"/>
            <a:ext cx="12409170" cy="5954395"/>
          </a:xfrm>
          <a:prstGeom prst="rect">
            <a:avLst/>
          </a:prstGeom>
        </p:spPr>
      </p:pic>
      <p:sp>
        <p:nvSpPr>
          <p:cNvPr id="21" name="Title 13"/>
          <p:cNvSpPr txBox="1"/>
          <p:nvPr/>
        </p:nvSpPr>
        <p:spPr bwMode="auto">
          <a:xfrm>
            <a:off x="4219354" y="6003502"/>
            <a:ext cx="3068023" cy="9894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nSpc>
                <a:spcPct val="150000"/>
              </a:lnSpc>
            </a:pPr>
            <a:endParaRPr lang="zh-CN" altLang="en-US" sz="8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3" name="文本框 2"/>
          <p:cNvSpPr txBox="1"/>
          <p:nvPr/>
        </p:nvSpPr>
        <p:spPr>
          <a:xfrm>
            <a:off x="2320925" y="6082665"/>
            <a:ext cx="9485630" cy="829945"/>
          </a:xfrm>
          <a:prstGeom prst="rect">
            <a:avLst/>
          </a:prstGeom>
          <a:noFill/>
        </p:spPr>
        <p:txBody>
          <a:bodyPr wrap="square" rtlCol="0">
            <a:spAutoFit/>
          </a:bodyPr>
          <a:p>
            <a:r>
              <a:rPr lang="en-US" altLang="zh-CN" sz="2400">
                <a:solidFill>
                  <a:schemeClr val="accent2"/>
                </a:solidFill>
                <a:latin typeface="微软雅黑" panose="020B0503020204020204" pitchFamily="34" charset="-122"/>
                <a:ea typeface="微软雅黑" panose="020B0503020204020204" pitchFamily="34" charset="-122"/>
              </a:rPr>
              <a:t>      </a:t>
            </a:r>
            <a:r>
              <a:rPr lang="zh-CN" altLang="en-US" sz="2400">
                <a:solidFill>
                  <a:schemeClr val="accent2"/>
                </a:solidFill>
                <a:latin typeface="微软雅黑" panose="020B0503020204020204" pitchFamily="34" charset="-122"/>
                <a:ea typeface="微软雅黑" panose="020B0503020204020204" pitchFamily="34" charset="-122"/>
              </a:rPr>
              <a:t>云仓系统：让用户更加切实的感受到自己也是雨燕的一份子，在利用闲置的仓库同时也能获得收益。</a:t>
            </a:r>
            <a:endParaRPr lang="zh-CN" altLang="en-US" sz="2400">
              <a:solidFill>
                <a:schemeClr val="accent2"/>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ox(in)">
                                      <p:cBhvr>
                                        <p:cTn id="12"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090D332ADA3A2FBD765B70D75634C074"/>
          <p:cNvPicPr>
            <a:picLocks noChangeAspect="1"/>
          </p:cNvPicPr>
          <p:nvPr/>
        </p:nvPicPr>
        <p:blipFill>
          <a:blip r:embed="rId1"/>
          <a:stretch>
            <a:fillRect/>
          </a:stretch>
        </p:blipFill>
        <p:spPr>
          <a:xfrm>
            <a:off x="137160" y="179070"/>
            <a:ext cx="12208510" cy="6473825"/>
          </a:xfrm>
          <a:prstGeom prst="rect">
            <a:avLst/>
          </a:prstGeom>
        </p:spPr>
      </p:pic>
      <p:sp>
        <p:nvSpPr>
          <p:cNvPr id="22" name="TextBox 21"/>
          <p:cNvSpPr txBox="1"/>
          <p:nvPr/>
        </p:nvSpPr>
        <p:spPr>
          <a:xfrm>
            <a:off x="1968500" y="5492115"/>
            <a:ext cx="10376535" cy="977265"/>
          </a:xfrm>
          <a:prstGeom prst="rect">
            <a:avLst/>
          </a:prstGeom>
          <a:noFill/>
        </p:spPr>
        <p:txBody>
          <a:bodyPr wrap="square" rtlCol="0">
            <a:spAutoFit/>
          </a:bodyPr>
          <a:lstStyle/>
          <a:p>
            <a:pPr>
              <a:lnSpc>
                <a:spcPct val="120000"/>
              </a:lnSpc>
            </a:pPr>
            <a:r>
              <a:rPr lang="en-US" altLang="zh-CN" sz="2400">
                <a:solidFill>
                  <a:schemeClr val="accent2"/>
                </a:solidFill>
                <a:latin typeface="Arial" panose="020B0604020202020204" pitchFamily="34" charset="0"/>
                <a:ea typeface="微软雅黑" panose="020B0503020204020204" pitchFamily="34" charset="-122"/>
                <a:cs typeface="+mn-ea"/>
                <a:sym typeface="Arial" panose="020B0604020202020204" pitchFamily="34" charset="0"/>
              </a:rPr>
              <a:t>       </a:t>
            </a:r>
            <a:r>
              <a:rPr lang="zh-CN" altLang="en-US" sz="2400">
                <a:solidFill>
                  <a:schemeClr val="accent2"/>
                </a:solidFill>
                <a:latin typeface="Arial" panose="020B0604020202020204" pitchFamily="34" charset="0"/>
                <a:ea typeface="微软雅黑" panose="020B0503020204020204" pitchFamily="34" charset="-122"/>
                <a:cs typeface="+mn-ea"/>
                <a:sym typeface="Arial" panose="020B0604020202020204" pitchFamily="34" charset="0"/>
              </a:rPr>
              <a:t>添加员工：实现员工注册的功能，包含员工的基本信息以及员工的职位，让我们在员工注册的时候就把那个员工的职位给更方便的注册 。</a:t>
            </a:r>
            <a:endParaRPr lang="zh-CN" altLang="en-US" sz="2400" dirty="0">
              <a:solidFill>
                <a:schemeClr val="accent2"/>
              </a:solidFill>
              <a:latin typeface="Arial" panose="020B0604020202020204" pitchFamily="34" charset="0"/>
              <a:ea typeface="微软雅黑" panose="020B0503020204020204" pitchFamily="34" charset="-122"/>
              <a:cs typeface="+mn-ea"/>
              <a:sym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box(in)">
                                      <p:cBhvr>
                                        <p:cTn id="12" dur="20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E63A8679B865DDF32FA70C74D6114C28"/>
          <p:cNvPicPr>
            <a:picLocks noChangeAspect="1"/>
          </p:cNvPicPr>
          <p:nvPr/>
        </p:nvPicPr>
        <p:blipFill>
          <a:blip r:embed="rId1"/>
          <a:stretch>
            <a:fillRect/>
          </a:stretch>
        </p:blipFill>
        <p:spPr>
          <a:xfrm>
            <a:off x="158750" y="161290"/>
            <a:ext cx="12186285" cy="6754495"/>
          </a:xfrm>
          <a:prstGeom prst="rect">
            <a:avLst/>
          </a:prstGeom>
        </p:spPr>
      </p:pic>
      <p:sp>
        <p:nvSpPr>
          <p:cNvPr id="2" name="TextBox 21"/>
          <p:cNvSpPr txBox="1"/>
          <p:nvPr/>
        </p:nvSpPr>
        <p:spPr>
          <a:xfrm>
            <a:off x="2962070" y="5848139"/>
            <a:ext cx="8412480" cy="534035"/>
          </a:xfrm>
          <a:prstGeom prst="rect">
            <a:avLst/>
          </a:prstGeom>
          <a:noFill/>
        </p:spPr>
        <p:txBody>
          <a:bodyPr wrap="none" rtlCol="0">
            <a:spAutoFit/>
          </a:bodyPr>
          <a:p>
            <a:pPr>
              <a:lnSpc>
                <a:spcPct val="120000"/>
              </a:lnSpc>
            </a:pPr>
            <a:r>
              <a:rPr lang="zh-CN" altLang="en-US" sz="2400">
                <a:solidFill>
                  <a:schemeClr val="accent2"/>
                </a:solidFill>
                <a:latin typeface="Arial" panose="020B0604020202020204" pitchFamily="34" charset="0"/>
                <a:ea typeface="微软雅黑" panose="020B0503020204020204" pitchFamily="34" charset="-122"/>
                <a:cs typeface="+mn-ea"/>
                <a:sym typeface="Arial" panose="020B0604020202020204" pitchFamily="34" charset="0"/>
              </a:rPr>
              <a:t>员工的显示，可以让管理员直观的看到我们的员工的基本信息</a:t>
            </a:r>
            <a:r>
              <a:rPr lang="zh-CN" altLang="en-US" sz="140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 </a:t>
            </a:r>
            <a:endParaRPr lang="en-GB" sz="14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1"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ox(in)">
                                      <p:cBhvr>
                                        <p:cTn id="12"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C6182846192EAAA64A414ED245346996"/>
          <p:cNvPicPr>
            <a:picLocks noChangeAspect="1"/>
          </p:cNvPicPr>
          <p:nvPr/>
        </p:nvPicPr>
        <p:blipFill>
          <a:blip r:embed="rId1"/>
          <a:stretch>
            <a:fillRect/>
          </a:stretch>
        </p:blipFill>
        <p:spPr>
          <a:xfrm>
            <a:off x="474345" y="330835"/>
            <a:ext cx="11909425" cy="6570345"/>
          </a:xfrm>
          <a:prstGeom prst="rect">
            <a:avLst/>
          </a:prstGeom>
        </p:spPr>
      </p:pic>
      <p:sp>
        <p:nvSpPr>
          <p:cNvPr id="4" name="TextBox 21"/>
          <p:cNvSpPr txBox="1"/>
          <p:nvPr/>
        </p:nvSpPr>
        <p:spPr>
          <a:xfrm>
            <a:off x="3319575" y="5492539"/>
            <a:ext cx="309880" cy="349250"/>
          </a:xfrm>
          <a:prstGeom prst="rect">
            <a:avLst/>
          </a:prstGeom>
          <a:noFill/>
        </p:spPr>
        <p:txBody>
          <a:bodyPr wrap="none" rtlCol="0">
            <a:spAutoFit/>
          </a:bodyPr>
          <a:p>
            <a:pPr>
              <a:lnSpc>
                <a:spcPct val="120000"/>
              </a:lnSpc>
            </a:pPr>
            <a:r>
              <a:rPr lang="zh-CN" altLang="en-US" sz="140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 </a:t>
            </a:r>
            <a:endParaRPr lang="en-GB" sz="14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 name="文本框 2"/>
          <p:cNvSpPr txBox="1"/>
          <p:nvPr/>
        </p:nvSpPr>
        <p:spPr>
          <a:xfrm>
            <a:off x="3039110" y="5735955"/>
            <a:ext cx="7459345" cy="829945"/>
          </a:xfrm>
          <a:prstGeom prst="rect">
            <a:avLst/>
          </a:prstGeom>
          <a:noFill/>
        </p:spPr>
        <p:txBody>
          <a:bodyPr wrap="square" rtlCol="0">
            <a:spAutoFit/>
          </a:bodyPr>
          <a:p>
            <a:r>
              <a:rPr lang="zh-CN" altLang="en-US" sz="2400">
                <a:solidFill>
                  <a:schemeClr val="accent2"/>
                </a:solidFill>
                <a:latin typeface="微软雅黑" panose="020B0503020204020204" pitchFamily="34" charset="-122"/>
                <a:ea typeface="微软雅黑" panose="020B0503020204020204" pitchFamily="34" charset="-122"/>
              </a:rPr>
              <a:t>货物管理：将收寄的物品登记，统计货物的寄件方式，有效的归纳整理被寄物品。</a:t>
            </a:r>
            <a:endParaRPr lang="zh-CN" altLang="en-US" sz="2400">
              <a:solidFill>
                <a:schemeClr val="accent2"/>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ox(in)">
                                      <p:cBhvr>
                                        <p:cTn id="12"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文本框 47"/>
          <p:cNvSpPr txBox="1"/>
          <p:nvPr/>
        </p:nvSpPr>
        <p:spPr>
          <a:xfrm>
            <a:off x="372973" y="654957"/>
            <a:ext cx="1939524" cy="282042"/>
          </a:xfrm>
          <a:prstGeom prst="rect">
            <a:avLst/>
          </a:prstGeom>
          <a:noFill/>
        </p:spPr>
        <p:txBody>
          <a:bodyPr wrap="none" lIns="96434" tIns="48217" rIns="96434" bIns="48217" rtlCol="0">
            <a:spAutoFit/>
          </a:bodyPr>
          <a:lstStyle/>
          <a:p>
            <a:pPr defTabSz="963930"/>
            <a:r>
              <a:rPr lang="en-US" altLang="zh-CN" sz="1200" dirty="0">
                <a:solidFill>
                  <a:schemeClr val="bg1"/>
                </a:solidFill>
                <a:cs typeface="+mn-ea"/>
                <a:sym typeface="+mn-lt"/>
              </a:rPr>
              <a:t>ADD RELATED TITLE WORDS</a:t>
            </a:r>
            <a:endParaRPr lang="zh-CN" altLang="en-US" sz="1200" dirty="0">
              <a:solidFill>
                <a:schemeClr val="bg1"/>
              </a:solidFill>
              <a:cs typeface="+mn-ea"/>
              <a:sym typeface="+mn-lt"/>
            </a:endParaRPr>
          </a:p>
        </p:txBody>
      </p:sp>
      <p:sp>
        <p:nvSpPr>
          <p:cNvPr id="39" name="文本框 38"/>
          <p:cNvSpPr txBox="1"/>
          <p:nvPr/>
        </p:nvSpPr>
        <p:spPr>
          <a:xfrm>
            <a:off x="372973" y="362225"/>
            <a:ext cx="2503076" cy="374375"/>
          </a:xfrm>
          <a:prstGeom prst="rect">
            <a:avLst/>
          </a:prstGeom>
          <a:noFill/>
        </p:spPr>
        <p:txBody>
          <a:bodyPr wrap="none" lIns="96434" tIns="48217" rIns="96434" bIns="48217" rtlCol="0">
            <a:spAutoFit/>
          </a:bodyPr>
          <a:lstStyle/>
          <a:p>
            <a:pPr defTabSz="963930"/>
            <a:r>
              <a:rPr lang="zh-CN" altLang="en-US" sz="1800" dirty="0">
                <a:solidFill>
                  <a:schemeClr val="bg1"/>
                </a:solidFill>
                <a:latin typeface="微软雅黑" panose="020B0503020204020204" pitchFamily="34" charset="-122"/>
                <a:ea typeface="微软雅黑" panose="020B0503020204020204" pitchFamily="34" charset="-122"/>
                <a:cs typeface="+mn-ea"/>
                <a:sym typeface="+mn-lt"/>
              </a:rPr>
              <a:t>点击添加相关标题文字</a:t>
            </a:r>
            <a:endParaRPr lang="zh-CN" altLang="en-US" sz="1800" dirty="0">
              <a:solidFill>
                <a:schemeClr val="bg1"/>
              </a:solidFill>
              <a:latin typeface="微软雅黑" panose="020B0503020204020204" pitchFamily="34" charset="-122"/>
              <a:ea typeface="微软雅黑" panose="020B0503020204020204" pitchFamily="34" charset="-122"/>
              <a:cs typeface="+mn-ea"/>
              <a:sym typeface="+mn-lt"/>
            </a:endParaRPr>
          </a:p>
        </p:txBody>
      </p:sp>
      <p:pic>
        <p:nvPicPr>
          <p:cNvPr id="5" name="图片 4" descr="6CE0E5ADC3BE8B7FDDFD54F83A34345D"/>
          <p:cNvPicPr>
            <a:picLocks noChangeAspect="1"/>
          </p:cNvPicPr>
          <p:nvPr/>
        </p:nvPicPr>
        <p:blipFill>
          <a:blip r:embed="rId1"/>
          <a:stretch>
            <a:fillRect/>
          </a:stretch>
        </p:blipFill>
        <p:spPr>
          <a:xfrm>
            <a:off x="272415" y="201930"/>
            <a:ext cx="12047855" cy="6553200"/>
          </a:xfrm>
          <a:prstGeom prst="rect">
            <a:avLst/>
          </a:prstGeom>
        </p:spPr>
      </p:pic>
      <p:sp>
        <p:nvSpPr>
          <p:cNvPr id="4" name="TextBox 21"/>
          <p:cNvSpPr txBox="1"/>
          <p:nvPr/>
        </p:nvSpPr>
        <p:spPr>
          <a:xfrm>
            <a:off x="2167890" y="5492750"/>
            <a:ext cx="9869170" cy="534035"/>
          </a:xfrm>
          <a:prstGeom prst="rect">
            <a:avLst/>
          </a:prstGeom>
          <a:noFill/>
        </p:spPr>
        <p:txBody>
          <a:bodyPr wrap="square" rtlCol="0">
            <a:spAutoFit/>
          </a:bodyPr>
          <a:p>
            <a:pPr>
              <a:lnSpc>
                <a:spcPct val="120000"/>
              </a:lnSpc>
            </a:pPr>
            <a:r>
              <a:rPr lang="zh-CN" altLang="en-US" sz="2400">
                <a:solidFill>
                  <a:schemeClr val="accent2"/>
                </a:solidFill>
                <a:latin typeface="微软雅黑" panose="020B0503020204020204" pitchFamily="34" charset="-122"/>
                <a:ea typeface="微软雅黑" panose="020B0503020204020204" pitchFamily="34" charset="-122"/>
                <a:cs typeface="+mn-ea"/>
                <a:sym typeface="Arial" panose="020B0604020202020204" pitchFamily="34" charset="0"/>
              </a:rPr>
              <a:t>货物信息：我们可以在后台可以看到货物的详细信息，并处理货物状态</a:t>
            </a:r>
            <a:r>
              <a:rPr lang="zh-CN" altLang="en-US" sz="140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 </a:t>
            </a:r>
            <a:endParaRPr lang="en-GB" sz="14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ox(in)">
                                      <p:cBhvr>
                                        <p:cTn id="12"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stretch>
            <a:fillRect/>
          </a:stretch>
        </p:blipFill>
        <p:spPr>
          <a:xfrm>
            <a:off x="157480" y="96520"/>
            <a:ext cx="12244705" cy="6817360"/>
          </a:xfrm>
          <a:prstGeom prst="rect">
            <a:avLst/>
          </a:prstGeom>
        </p:spPr>
      </p:pic>
      <p:sp>
        <p:nvSpPr>
          <p:cNvPr id="4" name="TextBox 21"/>
          <p:cNvSpPr txBox="1"/>
          <p:nvPr/>
        </p:nvSpPr>
        <p:spPr>
          <a:xfrm>
            <a:off x="2160700" y="5956724"/>
            <a:ext cx="10241280" cy="534035"/>
          </a:xfrm>
          <a:prstGeom prst="rect">
            <a:avLst/>
          </a:prstGeom>
          <a:noFill/>
        </p:spPr>
        <p:txBody>
          <a:bodyPr wrap="none" rtlCol="0">
            <a:spAutoFit/>
          </a:bodyPr>
          <a:p>
            <a:pPr>
              <a:lnSpc>
                <a:spcPct val="120000"/>
              </a:lnSpc>
            </a:pPr>
            <a:r>
              <a:rPr lang="zh-CN" altLang="en-US" sz="2400">
                <a:solidFill>
                  <a:schemeClr val="accent2"/>
                </a:solidFill>
                <a:latin typeface="Arial" panose="020B0604020202020204" pitchFamily="34" charset="0"/>
                <a:ea typeface="微软雅黑" panose="020B0503020204020204" pitchFamily="34" charset="-122"/>
                <a:cs typeface="+mn-ea"/>
                <a:sym typeface="Arial" panose="020B0604020202020204" pitchFamily="34" charset="0"/>
              </a:rPr>
              <a:t>我们在可以在货物到达仓库的适合更好的使用，及时的更新网上的物流信息 </a:t>
            </a:r>
            <a:endParaRPr lang="zh-CN" altLang="en-US" sz="2400" dirty="0">
              <a:solidFill>
                <a:schemeClr val="accent2"/>
              </a:solidFill>
              <a:latin typeface="Arial" panose="020B0604020202020204" pitchFamily="34" charset="0"/>
              <a:ea typeface="微软雅黑" panose="020B0503020204020204" pitchFamily="34" charset="-122"/>
              <a:cs typeface="+mn-ea"/>
              <a:sym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ox(in)">
                                      <p:cBhvr>
                                        <p:cTn id="12"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21"/>
          <p:cNvSpPr txBox="1"/>
          <p:nvPr/>
        </p:nvSpPr>
        <p:spPr>
          <a:xfrm>
            <a:off x="3937430" y="5530639"/>
            <a:ext cx="4983480" cy="349250"/>
          </a:xfrm>
          <a:prstGeom prst="rect">
            <a:avLst/>
          </a:prstGeom>
          <a:noFill/>
        </p:spPr>
        <p:txBody>
          <a:bodyPr wrap="none" rtlCol="0">
            <a:spAutoFit/>
          </a:bodyPr>
          <a:p>
            <a:pPr>
              <a:lnSpc>
                <a:spcPct val="120000"/>
              </a:lnSpc>
            </a:pPr>
            <a:r>
              <a:rPr lang="zh-CN" altLang="en-US" sz="140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在整体的后台管理中让我们的快递员可以更好的查看剩余订单 </a:t>
            </a:r>
            <a:endParaRPr lang="en-GB" sz="14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pic>
        <p:nvPicPr>
          <p:cNvPr id="3" name="图片 2" descr="AE416D92B2C499F4F9B1715D8ED9E457"/>
          <p:cNvPicPr>
            <a:picLocks noChangeAspect="1"/>
          </p:cNvPicPr>
          <p:nvPr/>
        </p:nvPicPr>
        <p:blipFill>
          <a:blip r:embed="rId1"/>
          <a:stretch>
            <a:fillRect/>
          </a:stretch>
        </p:blipFill>
        <p:spPr>
          <a:xfrm>
            <a:off x="125730" y="231775"/>
            <a:ext cx="12400280" cy="65595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1FCBC9BA83FED93FCFA70F6EEC5429D1"/>
          <p:cNvPicPr>
            <a:picLocks noChangeAspect="1"/>
          </p:cNvPicPr>
          <p:nvPr/>
        </p:nvPicPr>
        <p:blipFill>
          <a:blip r:embed="rId1"/>
          <a:stretch>
            <a:fillRect/>
          </a:stretch>
        </p:blipFill>
        <p:spPr>
          <a:xfrm>
            <a:off x="37465" y="297815"/>
            <a:ext cx="12350750" cy="6500495"/>
          </a:xfrm>
          <a:prstGeom prst="rect">
            <a:avLst/>
          </a:prstGeom>
        </p:spPr>
      </p:pic>
      <p:sp>
        <p:nvSpPr>
          <p:cNvPr id="4" name="TextBox 21"/>
          <p:cNvSpPr txBox="1"/>
          <p:nvPr/>
        </p:nvSpPr>
        <p:spPr>
          <a:xfrm>
            <a:off x="2017395" y="5275580"/>
            <a:ext cx="9477375" cy="977265"/>
          </a:xfrm>
          <a:prstGeom prst="rect">
            <a:avLst/>
          </a:prstGeom>
          <a:noFill/>
        </p:spPr>
        <p:txBody>
          <a:bodyPr wrap="square" rtlCol="0">
            <a:spAutoFit/>
          </a:bodyPr>
          <a:p>
            <a:pPr>
              <a:lnSpc>
                <a:spcPct val="120000"/>
              </a:lnSpc>
            </a:pPr>
            <a:r>
              <a:rPr lang="zh-CN" altLang="en-US" sz="2400">
                <a:solidFill>
                  <a:schemeClr val="accent2"/>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仓库信息：我们在可以在后台可以更加直观的看到仓库的状态和备注，让我们可以更好的了解仓库的基本信息并且方便仓库的审核。</a:t>
            </a:r>
            <a:endParaRPr lang="zh-CN" altLang="en-US" sz="2400" dirty="0">
              <a:solidFill>
                <a:schemeClr val="accent2"/>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ox(in)">
                                      <p:cBhvr>
                                        <p:cTn id="12"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平行四边形 13"/>
          <p:cNvSpPr/>
          <p:nvPr/>
        </p:nvSpPr>
        <p:spPr>
          <a:xfrm>
            <a:off x="1451618" y="554820"/>
            <a:ext cx="11474254" cy="1672827"/>
          </a:xfrm>
          <a:prstGeom prst="parallelogram">
            <a:avLst>
              <a:gd name="adj" fmla="val 45244"/>
            </a:avLst>
          </a:prstGeom>
          <a:blipFill dpi="0" rotWithShape="1">
            <a:blip r:embed="rId1"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5126" name="MH_Entry_1"/>
          <p:cNvSpPr>
            <a:spLocks noChangeArrowheads="1"/>
          </p:cNvSpPr>
          <p:nvPr>
            <p:custDataLst>
              <p:tags r:id="rId2"/>
            </p:custDataLst>
          </p:nvPr>
        </p:nvSpPr>
        <p:spPr bwMode="auto">
          <a:xfrm>
            <a:off x="7250452" y="2662155"/>
            <a:ext cx="2943433" cy="430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sz="28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项目介绍</a:t>
            </a:r>
            <a:endParaRPr lang="zh-CN" altLang="en-US" sz="28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5127" name="MH_Entry_2"/>
          <p:cNvSpPr>
            <a:spLocks noChangeArrowheads="1"/>
          </p:cNvSpPr>
          <p:nvPr>
            <p:custDataLst>
              <p:tags r:id="rId3"/>
            </p:custDataLst>
          </p:nvPr>
        </p:nvSpPr>
        <p:spPr bwMode="auto">
          <a:xfrm>
            <a:off x="3133606" y="3526645"/>
            <a:ext cx="2865168" cy="8616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lvl="0" algn="r">
              <a:lnSpc>
                <a:spcPct val="100000"/>
              </a:lnSpc>
              <a:spcBef>
                <a:spcPct val="0"/>
              </a:spcBef>
              <a:buNone/>
            </a:pPr>
            <a:r>
              <a:rPr lang="zh-CN" altLang="en-US" sz="28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项目模块介绍</a:t>
            </a:r>
            <a:endParaRPr lang="en-US" altLang="zh-CN" sz="28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a:p>
            <a:pPr algn="r">
              <a:lnSpc>
                <a:spcPct val="100000"/>
              </a:lnSpc>
              <a:spcBef>
                <a:spcPct val="0"/>
              </a:spcBef>
              <a:buNone/>
            </a:pPr>
            <a:endParaRPr lang="zh-CN" altLang="en-US" sz="28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5128" name="MH_Entry_3"/>
          <p:cNvSpPr>
            <a:spLocks noChangeArrowheads="1"/>
          </p:cNvSpPr>
          <p:nvPr>
            <p:custDataLst>
              <p:tags r:id="rId4"/>
            </p:custDataLst>
          </p:nvPr>
        </p:nvSpPr>
        <p:spPr bwMode="auto">
          <a:xfrm>
            <a:off x="6890398" y="4466755"/>
            <a:ext cx="2943433" cy="8616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lvl="0">
              <a:lnSpc>
                <a:spcPct val="100000"/>
              </a:lnSpc>
              <a:spcBef>
                <a:spcPct val="0"/>
              </a:spcBef>
              <a:buNone/>
            </a:pPr>
            <a:r>
              <a:rPr lang="zh-CN" altLang="en-US" sz="28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项目展示</a:t>
            </a:r>
            <a:endParaRPr lang="en-US" altLang="zh-CN" sz="28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a:p>
            <a:pPr>
              <a:lnSpc>
                <a:spcPct val="100000"/>
              </a:lnSpc>
              <a:spcBef>
                <a:spcPct val="0"/>
              </a:spcBef>
              <a:buNone/>
            </a:pPr>
            <a:endParaRPr lang="zh-CN" altLang="en-US" sz="28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54" name="MH_Number_1"/>
          <p:cNvSpPr/>
          <p:nvPr>
            <p:custDataLst>
              <p:tags r:id="rId5"/>
            </p:custDataLst>
          </p:nvPr>
        </p:nvSpPr>
        <p:spPr>
          <a:xfrm rot="413314">
            <a:off x="6514462" y="2614362"/>
            <a:ext cx="485887" cy="525899"/>
          </a:xfrm>
          <a:custGeom>
            <a:avLst/>
            <a:gdLst>
              <a:gd name="connsiteX0" fmla="*/ 370244 w 370244"/>
              <a:gd name="connsiteY0" fmla="*/ 0 h 400732"/>
              <a:gd name="connsiteX1" fmla="*/ 325083 w 370244"/>
              <a:gd name="connsiteY1" fmla="*/ 361458 h 400732"/>
              <a:gd name="connsiteX2" fmla="*/ 0 w 370244"/>
              <a:gd name="connsiteY2" fmla="*/ 400732 h 400732"/>
              <a:gd name="connsiteX3" fmla="*/ 45161 w 370244"/>
              <a:gd name="connsiteY3" fmla="*/ 39274 h 400732"/>
            </a:gdLst>
            <a:ahLst/>
            <a:cxnLst>
              <a:cxn ang="0">
                <a:pos x="connsiteX0" y="connsiteY0"/>
              </a:cxn>
              <a:cxn ang="0">
                <a:pos x="connsiteX1" y="connsiteY1"/>
              </a:cxn>
              <a:cxn ang="0">
                <a:pos x="connsiteX2" y="connsiteY2"/>
              </a:cxn>
              <a:cxn ang="0">
                <a:pos x="connsiteX3" y="connsiteY3"/>
              </a:cxn>
            </a:cxnLst>
            <a:rect l="l" t="t" r="r" b="b"/>
            <a:pathLst>
              <a:path w="370244" h="400732">
                <a:moveTo>
                  <a:pt x="370244" y="0"/>
                </a:moveTo>
                <a:lnTo>
                  <a:pt x="325083" y="361458"/>
                </a:lnTo>
                <a:lnTo>
                  <a:pt x="0" y="400732"/>
                </a:lnTo>
                <a:lnTo>
                  <a:pt x="45161" y="39274"/>
                </a:lnTo>
                <a:close/>
              </a:path>
            </a:pathLst>
          </a:custGeom>
          <a:solidFill>
            <a:schemeClr val="accent1"/>
          </a:solidFill>
          <a:ln>
            <a:noFill/>
          </a:ln>
        </p:spPr>
        <p:txBody>
          <a:bodyPr wrap="square" lIns="0" tIns="0" rIns="0" bIns="0" anchor="ctr">
            <a:noAutofit/>
          </a:bodyPr>
          <a:lstStyle/>
          <a:p>
            <a:pPr algn="ctr">
              <a:spcBef>
                <a:spcPct val="0"/>
              </a:spcBef>
              <a:buFont typeface="Arial" panose="020B0604020202020204" pitchFamily="34" charset="0"/>
              <a:buNone/>
            </a:pPr>
            <a:r>
              <a:rPr lang="en-US" altLang="zh-CN" sz="2955">
                <a:solidFill>
                  <a:srgbClr val="FFFFFF"/>
                </a:solidFill>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rPr>
              <a:t>1</a:t>
            </a:r>
            <a:endParaRPr lang="zh-CN" altLang="en-US" sz="2955">
              <a:solidFill>
                <a:srgbClr val="FFFFFF"/>
              </a:solidFill>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55" name="MH_Number_2"/>
          <p:cNvSpPr/>
          <p:nvPr>
            <p:custDataLst>
              <p:tags r:id="rId6"/>
            </p:custDataLst>
          </p:nvPr>
        </p:nvSpPr>
        <p:spPr>
          <a:xfrm rot="413314">
            <a:off x="6308128" y="3554215"/>
            <a:ext cx="485888" cy="525898"/>
          </a:xfrm>
          <a:custGeom>
            <a:avLst/>
            <a:gdLst>
              <a:gd name="connsiteX0" fmla="*/ 45161 w 370245"/>
              <a:gd name="connsiteY0" fmla="*/ 39273 h 400731"/>
              <a:gd name="connsiteX1" fmla="*/ 370245 w 370245"/>
              <a:gd name="connsiteY1" fmla="*/ 0 h 400731"/>
              <a:gd name="connsiteX2" fmla="*/ 325083 w 370245"/>
              <a:gd name="connsiteY2" fmla="*/ 361458 h 400731"/>
              <a:gd name="connsiteX3" fmla="*/ 0 w 370245"/>
              <a:gd name="connsiteY3" fmla="*/ 400731 h 400731"/>
            </a:gdLst>
            <a:ahLst/>
            <a:cxnLst>
              <a:cxn ang="0">
                <a:pos x="connsiteX0" y="connsiteY0"/>
              </a:cxn>
              <a:cxn ang="0">
                <a:pos x="connsiteX1" y="connsiteY1"/>
              </a:cxn>
              <a:cxn ang="0">
                <a:pos x="connsiteX2" y="connsiteY2"/>
              </a:cxn>
              <a:cxn ang="0">
                <a:pos x="connsiteX3" y="connsiteY3"/>
              </a:cxn>
            </a:cxnLst>
            <a:rect l="l" t="t" r="r" b="b"/>
            <a:pathLst>
              <a:path w="370245" h="400731">
                <a:moveTo>
                  <a:pt x="45161" y="39273"/>
                </a:moveTo>
                <a:lnTo>
                  <a:pt x="370245" y="0"/>
                </a:lnTo>
                <a:lnTo>
                  <a:pt x="325083" y="361458"/>
                </a:lnTo>
                <a:lnTo>
                  <a:pt x="0" y="400731"/>
                </a:lnTo>
                <a:close/>
              </a:path>
            </a:pathLst>
          </a:custGeom>
          <a:solidFill>
            <a:schemeClr val="accent2"/>
          </a:solidFill>
          <a:ln>
            <a:noFill/>
          </a:ln>
        </p:spPr>
        <p:txBody>
          <a:bodyPr wrap="square" lIns="0" tIns="0" rIns="0" bIns="0" anchor="ctr">
            <a:noAutofit/>
          </a:bodyPr>
          <a:lstStyle/>
          <a:p>
            <a:pPr algn="ctr">
              <a:spcBef>
                <a:spcPct val="0"/>
              </a:spcBef>
              <a:buFont typeface="Arial" panose="020B0604020202020204" pitchFamily="34" charset="0"/>
              <a:buNone/>
            </a:pPr>
            <a:r>
              <a:rPr lang="en-US" altLang="zh-CN" sz="2955">
                <a:solidFill>
                  <a:srgbClr val="FFFFFF"/>
                </a:solidFill>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rPr>
              <a:t>2</a:t>
            </a:r>
            <a:endParaRPr lang="zh-CN" altLang="en-US" sz="2955">
              <a:solidFill>
                <a:srgbClr val="FFFFFF"/>
              </a:solidFill>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56" name="MH_Number_3"/>
          <p:cNvSpPr/>
          <p:nvPr>
            <p:custDataLst>
              <p:tags r:id="rId7"/>
            </p:custDataLst>
          </p:nvPr>
        </p:nvSpPr>
        <p:spPr>
          <a:xfrm rot="413314">
            <a:off x="6101795" y="4494065"/>
            <a:ext cx="485887" cy="525899"/>
          </a:xfrm>
          <a:custGeom>
            <a:avLst/>
            <a:gdLst>
              <a:gd name="connsiteX0" fmla="*/ 370244 w 370244"/>
              <a:gd name="connsiteY0" fmla="*/ 0 h 400732"/>
              <a:gd name="connsiteX1" fmla="*/ 325083 w 370244"/>
              <a:gd name="connsiteY1" fmla="*/ 361458 h 400732"/>
              <a:gd name="connsiteX2" fmla="*/ 0 w 370244"/>
              <a:gd name="connsiteY2" fmla="*/ 400732 h 400732"/>
              <a:gd name="connsiteX3" fmla="*/ 45161 w 370244"/>
              <a:gd name="connsiteY3" fmla="*/ 39274 h 400732"/>
            </a:gdLst>
            <a:ahLst/>
            <a:cxnLst>
              <a:cxn ang="0">
                <a:pos x="connsiteX0" y="connsiteY0"/>
              </a:cxn>
              <a:cxn ang="0">
                <a:pos x="connsiteX1" y="connsiteY1"/>
              </a:cxn>
              <a:cxn ang="0">
                <a:pos x="connsiteX2" y="connsiteY2"/>
              </a:cxn>
              <a:cxn ang="0">
                <a:pos x="connsiteX3" y="connsiteY3"/>
              </a:cxn>
            </a:cxnLst>
            <a:rect l="l" t="t" r="r" b="b"/>
            <a:pathLst>
              <a:path w="370244" h="400732">
                <a:moveTo>
                  <a:pt x="370244" y="0"/>
                </a:moveTo>
                <a:lnTo>
                  <a:pt x="325083" y="361458"/>
                </a:lnTo>
                <a:lnTo>
                  <a:pt x="0" y="400732"/>
                </a:lnTo>
                <a:lnTo>
                  <a:pt x="45161" y="39274"/>
                </a:lnTo>
                <a:close/>
              </a:path>
            </a:pathLst>
          </a:custGeom>
          <a:solidFill>
            <a:schemeClr val="accent1"/>
          </a:solidFill>
          <a:ln>
            <a:noFill/>
          </a:ln>
        </p:spPr>
        <p:txBody>
          <a:bodyPr wrap="square" lIns="0" tIns="0" rIns="0" bIns="0" anchor="ctr">
            <a:noAutofit/>
          </a:bodyPr>
          <a:lstStyle/>
          <a:p>
            <a:pPr algn="ctr">
              <a:spcBef>
                <a:spcPct val="0"/>
              </a:spcBef>
              <a:buFont typeface="Arial" panose="020B0604020202020204" pitchFamily="34" charset="0"/>
              <a:buNone/>
            </a:pPr>
            <a:r>
              <a:rPr lang="en-US" altLang="zh-CN" sz="2955">
                <a:solidFill>
                  <a:srgbClr val="FFFFFF"/>
                </a:solidFill>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rPr>
              <a:t>3</a:t>
            </a:r>
            <a:endParaRPr lang="zh-CN" altLang="en-US" sz="2955">
              <a:solidFill>
                <a:srgbClr val="FFFFFF"/>
              </a:solidFill>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13" name="平行四边形 12"/>
          <p:cNvSpPr/>
          <p:nvPr/>
        </p:nvSpPr>
        <p:spPr>
          <a:xfrm>
            <a:off x="-402089" y="554820"/>
            <a:ext cx="3424041" cy="1672827"/>
          </a:xfrm>
          <a:prstGeom prst="parallelogram">
            <a:avLst>
              <a:gd name="adj" fmla="val 44396"/>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1" name="MH_Others_2"/>
          <p:cNvSpPr txBox="1">
            <a:spLocks noChangeArrowheads="1"/>
          </p:cNvSpPr>
          <p:nvPr>
            <p:custDataLst>
              <p:tags r:id="rId8"/>
            </p:custDataLst>
          </p:nvPr>
        </p:nvSpPr>
        <p:spPr bwMode="auto">
          <a:xfrm>
            <a:off x="316892" y="792626"/>
            <a:ext cx="1134691" cy="646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3600" dirty="0">
                <a:solidFill>
                  <a:schemeClr val="bg1"/>
                </a:solidFill>
                <a:latin typeface="Arial" panose="020B0604020202020204" pitchFamily="34" charset="0"/>
                <a:ea typeface="微软雅黑" panose="020B0503020204020204" pitchFamily="34" charset="-122"/>
                <a:sym typeface="Arial" panose="020B0604020202020204" pitchFamily="34" charset="0"/>
              </a:rPr>
              <a:t>目录</a:t>
            </a:r>
            <a:endParaRPr lang="zh-CN" altLang="en-US" sz="36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2" name="MH_Others_3"/>
          <p:cNvSpPr/>
          <p:nvPr>
            <p:custDataLst>
              <p:tags r:id="rId9"/>
            </p:custDataLst>
          </p:nvPr>
        </p:nvSpPr>
        <p:spPr>
          <a:xfrm>
            <a:off x="418441" y="1409831"/>
            <a:ext cx="1413849" cy="307777"/>
          </a:xfrm>
          <a:prstGeom prst="rect">
            <a:avLst/>
          </a:prstGeom>
        </p:spPr>
        <p:txBody>
          <a:bodyPr wrap="none" lIns="0" tIns="0" rIns="0" bIns="0" anchor="ctr" anchorCtr="0">
            <a:spAutoFit/>
          </a:bodyPr>
          <a:lstStyle/>
          <a:p>
            <a:r>
              <a:rPr lang="en-US" altLang="zh-CN" sz="2000" dirty="0">
                <a:solidFill>
                  <a:schemeClr val="bg1"/>
                </a:solidFill>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rPr>
              <a:t>CONTENTS</a:t>
            </a:r>
            <a:endParaRPr lang="zh-CN" altLang="en-US" sz="16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Tree>
    <p:custDataLst>
      <p:tags r:id="rId10"/>
    </p:custData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airplan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0-#ppt_w/2"/>
                                          </p:val>
                                        </p:tav>
                                        <p:tav tm="100000">
                                          <p:val>
                                            <p:strVal val="#ppt_x"/>
                                          </p:val>
                                        </p:tav>
                                      </p:tavLst>
                                    </p:anim>
                                    <p:anim calcmode="lin" valueType="num">
                                      <p:cBhvr additive="base">
                                        <p:cTn id="8" dur="500" fill="hold"/>
                                        <p:tgtEl>
                                          <p:spTgt spid="13"/>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500" fill="hold"/>
                                        <p:tgtEl>
                                          <p:spTgt spid="14"/>
                                        </p:tgtEl>
                                        <p:attrNameLst>
                                          <p:attrName>ppt_x</p:attrName>
                                        </p:attrNameLst>
                                      </p:cBhvr>
                                      <p:tavLst>
                                        <p:tav tm="0">
                                          <p:val>
                                            <p:strVal val="1+#ppt_w/2"/>
                                          </p:val>
                                        </p:tav>
                                        <p:tav tm="100000">
                                          <p:val>
                                            <p:strVal val="#ppt_x"/>
                                          </p:val>
                                        </p:tav>
                                      </p:tavLst>
                                    </p:anim>
                                    <p:anim calcmode="lin" valueType="num">
                                      <p:cBhvr additive="base">
                                        <p:cTn id="12" dur="500" fill="hold"/>
                                        <p:tgtEl>
                                          <p:spTgt spid="14"/>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56" presetClass="entr" presetSubtype="0" fill="hold" grpId="0" nodeType="clickEffect">
                                  <p:stCondLst>
                                    <p:cond delay="0"/>
                                  </p:stCondLst>
                                  <p:iterate type="lt">
                                    <p:tmPct val="10000"/>
                                  </p:iterate>
                                  <p:childTnLst>
                                    <p:set>
                                      <p:cBhvr>
                                        <p:cTn id="16" dur="1" fill="hold">
                                          <p:stCondLst>
                                            <p:cond delay="0"/>
                                          </p:stCondLst>
                                        </p:cTn>
                                        <p:tgtEl>
                                          <p:spTgt spid="21"/>
                                        </p:tgtEl>
                                        <p:attrNameLst>
                                          <p:attrName>style.visibility</p:attrName>
                                        </p:attrNameLst>
                                      </p:cBhvr>
                                      <p:to>
                                        <p:strVal val="visible"/>
                                      </p:to>
                                    </p:set>
                                    <p:anim by="(-#ppt_w*2)" calcmode="lin" valueType="num">
                                      <p:cBhvr rctx="PPT">
                                        <p:cTn id="17" dur="500" autoRev="1" fill="hold">
                                          <p:stCondLst>
                                            <p:cond delay="0"/>
                                          </p:stCondLst>
                                        </p:cTn>
                                        <p:tgtEl>
                                          <p:spTgt spid="21"/>
                                        </p:tgtEl>
                                        <p:attrNameLst>
                                          <p:attrName>ppt_w</p:attrName>
                                        </p:attrNameLst>
                                      </p:cBhvr>
                                    </p:anim>
                                    <p:anim by="(#ppt_w*0.50)" calcmode="lin" valueType="num">
                                      <p:cBhvr>
                                        <p:cTn id="18" dur="500" decel="50000" autoRev="1" fill="hold">
                                          <p:stCondLst>
                                            <p:cond delay="0"/>
                                          </p:stCondLst>
                                        </p:cTn>
                                        <p:tgtEl>
                                          <p:spTgt spid="21"/>
                                        </p:tgtEl>
                                        <p:attrNameLst>
                                          <p:attrName>ppt_x</p:attrName>
                                        </p:attrNameLst>
                                      </p:cBhvr>
                                    </p:anim>
                                    <p:anim from="(-#ppt_h/2)" to="(#ppt_y)" calcmode="lin" valueType="num">
                                      <p:cBhvr>
                                        <p:cTn id="19" dur="1000" fill="hold">
                                          <p:stCondLst>
                                            <p:cond delay="0"/>
                                          </p:stCondLst>
                                        </p:cTn>
                                        <p:tgtEl>
                                          <p:spTgt spid="21"/>
                                        </p:tgtEl>
                                        <p:attrNameLst>
                                          <p:attrName>ppt_y</p:attrName>
                                        </p:attrNameLst>
                                      </p:cBhvr>
                                    </p:anim>
                                    <p:animRot by="21600000">
                                      <p:cBhvr>
                                        <p:cTn id="20" dur="1000" fill="hold">
                                          <p:stCondLst>
                                            <p:cond delay="0"/>
                                          </p:stCondLst>
                                        </p:cTn>
                                        <p:tgtEl>
                                          <p:spTgt spid="21"/>
                                        </p:tgtEl>
                                        <p:attrNameLst>
                                          <p:attrName>r</p:attrName>
                                        </p:attrNameLst>
                                      </p:cBhvr>
                                    </p:animRot>
                                  </p:childTnLst>
                                </p:cTn>
                              </p:par>
                              <p:par>
                                <p:cTn id="21" presetID="56" presetClass="entr" presetSubtype="0" fill="hold" grpId="0" nodeType="withEffect">
                                  <p:stCondLst>
                                    <p:cond delay="0"/>
                                  </p:stCondLst>
                                  <p:iterate type="lt">
                                    <p:tmPct val="10000"/>
                                  </p:iterate>
                                  <p:childTnLst>
                                    <p:set>
                                      <p:cBhvr>
                                        <p:cTn id="22" dur="1" fill="hold">
                                          <p:stCondLst>
                                            <p:cond delay="0"/>
                                          </p:stCondLst>
                                        </p:cTn>
                                        <p:tgtEl>
                                          <p:spTgt spid="22"/>
                                        </p:tgtEl>
                                        <p:attrNameLst>
                                          <p:attrName>style.visibility</p:attrName>
                                        </p:attrNameLst>
                                      </p:cBhvr>
                                      <p:to>
                                        <p:strVal val="visible"/>
                                      </p:to>
                                    </p:set>
                                    <p:anim by="(-#ppt_w*2)" calcmode="lin" valueType="num">
                                      <p:cBhvr rctx="PPT">
                                        <p:cTn id="23" dur="500" autoRev="1" fill="hold">
                                          <p:stCondLst>
                                            <p:cond delay="0"/>
                                          </p:stCondLst>
                                        </p:cTn>
                                        <p:tgtEl>
                                          <p:spTgt spid="22"/>
                                        </p:tgtEl>
                                        <p:attrNameLst>
                                          <p:attrName>ppt_w</p:attrName>
                                        </p:attrNameLst>
                                      </p:cBhvr>
                                    </p:anim>
                                    <p:anim by="(#ppt_w*0.50)" calcmode="lin" valueType="num">
                                      <p:cBhvr>
                                        <p:cTn id="24" dur="500" decel="50000" autoRev="1" fill="hold">
                                          <p:stCondLst>
                                            <p:cond delay="0"/>
                                          </p:stCondLst>
                                        </p:cTn>
                                        <p:tgtEl>
                                          <p:spTgt spid="22"/>
                                        </p:tgtEl>
                                        <p:attrNameLst>
                                          <p:attrName>ppt_x</p:attrName>
                                        </p:attrNameLst>
                                      </p:cBhvr>
                                    </p:anim>
                                    <p:anim from="(-#ppt_h/2)" to="(#ppt_y)" calcmode="lin" valueType="num">
                                      <p:cBhvr>
                                        <p:cTn id="25" dur="1000" fill="hold">
                                          <p:stCondLst>
                                            <p:cond delay="0"/>
                                          </p:stCondLst>
                                        </p:cTn>
                                        <p:tgtEl>
                                          <p:spTgt spid="22"/>
                                        </p:tgtEl>
                                        <p:attrNameLst>
                                          <p:attrName>ppt_y</p:attrName>
                                        </p:attrNameLst>
                                      </p:cBhvr>
                                    </p:anim>
                                    <p:animRot by="21600000">
                                      <p:cBhvr>
                                        <p:cTn id="26" dur="1000" fill="hold">
                                          <p:stCondLst>
                                            <p:cond delay="0"/>
                                          </p:stCondLst>
                                        </p:cTn>
                                        <p:tgtEl>
                                          <p:spTgt spid="22"/>
                                        </p:tgtEl>
                                        <p:attrNameLst>
                                          <p:attrName>r</p:attrName>
                                        </p:attrNameLst>
                                      </p:cBhvr>
                                    </p:animRo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54"/>
                                        </p:tgtEl>
                                        <p:attrNameLst>
                                          <p:attrName>style.visibility</p:attrName>
                                        </p:attrNameLst>
                                      </p:cBhvr>
                                      <p:to>
                                        <p:strVal val="visible"/>
                                      </p:to>
                                    </p:set>
                                    <p:animEffect transition="in" filter="fade">
                                      <p:cBhvr>
                                        <p:cTn id="31" dur="500"/>
                                        <p:tgtEl>
                                          <p:spTgt spid="54"/>
                                        </p:tgtEl>
                                      </p:cBhvr>
                                    </p:animEffect>
                                  </p:childTnLst>
                                </p:cTn>
                              </p:par>
                            </p:childTnLst>
                          </p:cTn>
                        </p:par>
                      </p:childTnLst>
                    </p:cTn>
                  </p:par>
                  <p:par>
                    <p:cTn id="32" fill="hold">
                      <p:stCondLst>
                        <p:cond delay="indefinite"/>
                      </p:stCondLst>
                      <p:childTnLst>
                        <p:par>
                          <p:cTn id="33" fill="hold">
                            <p:stCondLst>
                              <p:cond delay="0"/>
                            </p:stCondLst>
                            <p:childTnLst>
                              <p:par>
                                <p:cTn id="34" presetID="2" presetClass="entr" presetSubtype="2" fill="hold" grpId="0" nodeType="clickEffect">
                                  <p:stCondLst>
                                    <p:cond delay="0"/>
                                  </p:stCondLst>
                                  <p:childTnLst>
                                    <p:set>
                                      <p:cBhvr>
                                        <p:cTn id="35" dur="1" fill="hold">
                                          <p:stCondLst>
                                            <p:cond delay="0"/>
                                          </p:stCondLst>
                                        </p:cTn>
                                        <p:tgtEl>
                                          <p:spTgt spid="5126"/>
                                        </p:tgtEl>
                                        <p:attrNameLst>
                                          <p:attrName>style.visibility</p:attrName>
                                        </p:attrNameLst>
                                      </p:cBhvr>
                                      <p:to>
                                        <p:strVal val="visible"/>
                                      </p:to>
                                    </p:set>
                                    <p:anim calcmode="lin" valueType="num">
                                      <p:cBhvr additive="base">
                                        <p:cTn id="36" dur="500" fill="hold"/>
                                        <p:tgtEl>
                                          <p:spTgt spid="5126"/>
                                        </p:tgtEl>
                                        <p:attrNameLst>
                                          <p:attrName>ppt_x</p:attrName>
                                        </p:attrNameLst>
                                      </p:cBhvr>
                                      <p:tavLst>
                                        <p:tav tm="0">
                                          <p:val>
                                            <p:strVal val="1+#ppt_w/2"/>
                                          </p:val>
                                        </p:tav>
                                        <p:tav tm="100000">
                                          <p:val>
                                            <p:strVal val="#ppt_x"/>
                                          </p:val>
                                        </p:tav>
                                      </p:tavLst>
                                    </p:anim>
                                    <p:anim calcmode="lin" valueType="num">
                                      <p:cBhvr additive="base">
                                        <p:cTn id="37" dur="500" fill="hold"/>
                                        <p:tgtEl>
                                          <p:spTgt spid="5126"/>
                                        </p:tgtEl>
                                        <p:attrNameLst>
                                          <p:attrName>ppt_y</p:attrName>
                                        </p:attrNameLst>
                                      </p:cBhvr>
                                      <p:tavLst>
                                        <p:tav tm="0">
                                          <p:val>
                                            <p:strVal val="#ppt_y"/>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55"/>
                                        </p:tgtEl>
                                        <p:attrNameLst>
                                          <p:attrName>style.visibility</p:attrName>
                                        </p:attrNameLst>
                                      </p:cBhvr>
                                      <p:to>
                                        <p:strVal val="visible"/>
                                      </p:to>
                                    </p:set>
                                    <p:animEffect transition="in" filter="fade">
                                      <p:cBhvr>
                                        <p:cTn id="42" dur="500"/>
                                        <p:tgtEl>
                                          <p:spTgt spid="55"/>
                                        </p:tgtEl>
                                      </p:cBhvr>
                                    </p:animEffect>
                                  </p:childTnLst>
                                </p:cTn>
                              </p:par>
                            </p:childTnLst>
                          </p:cTn>
                        </p:par>
                      </p:childTnLst>
                    </p:cTn>
                  </p:par>
                  <p:par>
                    <p:cTn id="43" fill="hold">
                      <p:stCondLst>
                        <p:cond delay="indefinite"/>
                      </p:stCondLst>
                      <p:childTnLst>
                        <p:par>
                          <p:cTn id="44" fill="hold">
                            <p:stCondLst>
                              <p:cond delay="0"/>
                            </p:stCondLst>
                            <p:childTnLst>
                              <p:par>
                                <p:cTn id="45" presetID="2" presetClass="entr" presetSubtype="8" fill="hold" grpId="0" nodeType="clickEffect">
                                  <p:stCondLst>
                                    <p:cond delay="0"/>
                                  </p:stCondLst>
                                  <p:childTnLst>
                                    <p:set>
                                      <p:cBhvr>
                                        <p:cTn id="46" dur="1" fill="hold">
                                          <p:stCondLst>
                                            <p:cond delay="0"/>
                                          </p:stCondLst>
                                        </p:cTn>
                                        <p:tgtEl>
                                          <p:spTgt spid="5127"/>
                                        </p:tgtEl>
                                        <p:attrNameLst>
                                          <p:attrName>style.visibility</p:attrName>
                                        </p:attrNameLst>
                                      </p:cBhvr>
                                      <p:to>
                                        <p:strVal val="visible"/>
                                      </p:to>
                                    </p:set>
                                    <p:anim calcmode="lin" valueType="num">
                                      <p:cBhvr additive="base">
                                        <p:cTn id="47" dur="500" fill="hold"/>
                                        <p:tgtEl>
                                          <p:spTgt spid="5127"/>
                                        </p:tgtEl>
                                        <p:attrNameLst>
                                          <p:attrName>ppt_x</p:attrName>
                                        </p:attrNameLst>
                                      </p:cBhvr>
                                      <p:tavLst>
                                        <p:tav tm="0">
                                          <p:val>
                                            <p:strVal val="0-#ppt_w/2"/>
                                          </p:val>
                                        </p:tav>
                                        <p:tav tm="100000">
                                          <p:val>
                                            <p:strVal val="#ppt_x"/>
                                          </p:val>
                                        </p:tav>
                                      </p:tavLst>
                                    </p:anim>
                                    <p:anim calcmode="lin" valueType="num">
                                      <p:cBhvr additive="base">
                                        <p:cTn id="48" dur="500" fill="hold"/>
                                        <p:tgtEl>
                                          <p:spTgt spid="5127"/>
                                        </p:tgtEl>
                                        <p:attrNameLst>
                                          <p:attrName>ppt_y</p:attrName>
                                        </p:attrNameLst>
                                      </p:cBhvr>
                                      <p:tavLst>
                                        <p:tav tm="0">
                                          <p:val>
                                            <p:strVal val="#ppt_y"/>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56"/>
                                        </p:tgtEl>
                                        <p:attrNameLst>
                                          <p:attrName>style.visibility</p:attrName>
                                        </p:attrNameLst>
                                      </p:cBhvr>
                                      <p:to>
                                        <p:strVal val="visible"/>
                                      </p:to>
                                    </p:set>
                                    <p:animEffect transition="in" filter="fade">
                                      <p:cBhvr>
                                        <p:cTn id="53" dur="500"/>
                                        <p:tgtEl>
                                          <p:spTgt spid="56"/>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2" fill="hold" grpId="0" nodeType="clickEffect">
                                  <p:stCondLst>
                                    <p:cond delay="0"/>
                                  </p:stCondLst>
                                  <p:childTnLst>
                                    <p:set>
                                      <p:cBhvr>
                                        <p:cTn id="57" dur="1" fill="hold">
                                          <p:stCondLst>
                                            <p:cond delay="0"/>
                                          </p:stCondLst>
                                        </p:cTn>
                                        <p:tgtEl>
                                          <p:spTgt spid="5128"/>
                                        </p:tgtEl>
                                        <p:attrNameLst>
                                          <p:attrName>style.visibility</p:attrName>
                                        </p:attrNameLst>
                                      </p:cBhvr>
                                      <p:to>
                                        <p:strVal val="visible"/>
                                      </p:to>
                                    </p:set>
                                    <p:anim calcmode="lin" valueType="num">
                                      <p:cBhvr additive="base">
                                        <p:cTn id="58" dur="500" fill="hold"/>
                                        <p:tgtEl>
                                          <p:spTgt spid="5128"/>
                                        </p:tgtEl>
                                        <p:attrNameLst>
                                          <p:attrName>ppt_x</p:attrName>
                                        </p:attrNameLst>
                                      </p:cBhvr>
                                      <p:tavLst>
                                        <p:tav tm="0">
                                          <p:val>
                                            <p:strVal val="1+#ppt_w/2"/>
                                          </p:val>
                                        </p:tav>
                                        <p:tav tm="100000">
                                          <p:val>
                                            <p:strVal val="#ppt_x"/>
                                          </p:val>
                                        </p:tav>
                                      </p:tavLst>
                                    </p:anim>
                                    <p:anim calcmode="lin" valueType="num">
                                      <p:cBhvr additive="base">
                                        <p:cTn id="59" dur="500" fill="hold"/>
                                        <p:tgtEl>
                                          <p:spTgt spid="512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ldLvl="0" animBg="1"/>
      <p:bldP spid="5126" grpId="0"/>
      <p:bldP spid="5127" grpId="0"/>
      <p:bldP spid="5128" grpId="0"/>
      <p:bldP spid="54" grpId="0" bldLvl="0" animBg="1"/>
      <p:bldP spid="55" grpId="0" bldLvl="0" animBg="1"/>
      <p:bldP spid="56" grpId="0" bldLvl="0" animBg="1"/>
      <p:bldP spid="13" grpId="0" bldLvl="0" animBg="1"/>
      <p:bldP spid="21" grpId="0"/>
      <p:bldP spid="2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29A5F13CD646C59CF26F7BB5F337CB7E"/>
          <p:cNvPicPr>
            <a:picLocks noChangeAspect="1"/>
          </p:cNvPicPr>
          <p:nvPr/>
        </p:nvPicPr>
        <p:blipFill>
          <a:blip r:embed="rId1"/>
          <a:stretch>
            <a:fillRect/>
          </a:stretch>
        </p:blipFill>
        <p:spPr>
          <a:xfrm>
            <a:off x="217805" y="97790"/>
            <a:ext cx="12099925" cy="6636385"/>
          </a:xfrm>
          <a:prstGeom prst="rect">
            <a:avLst/>
          </a:prstGeom>
        </p:spPr>
      </p:pic>
      <p:sp>
        <p:nvSpPr>
          <p:cNvPr id="4" name="TextBox 21"/>
          <p:cNvSpPr txBox="1"/>
          <p:nvPr/>
        </p:nvSpPr>
        <p:spPr>
          <a:xfrm>
            <a:off x="2117725" y="5459730"/>
            <a:ext cx="9522460" cy="977265"/>
          </a:xfrm>
          <a:prstGeom prst="rect">
            <a:avLst/>
          </a:prstGeom>
          <a:noFill/>
        </p:spPr>
        <p:txBody>
          <a:bodyPr wrap="square" rtlCol="0">
            <a:spAutoFit/>
          </a:bodyPr>
          <a:p>
            <a:pPr>
              <a:lnSpc>
                <a:spcPct val="120000"/>
              </a:lnSpc>
            </a:pPr>
            <a:r>
              <a:rPr lang="zh-CN" altLang="en-US" sz="2400">
                <a:solidFill>
                  <a:schemeClr val="accent2"/>
                </a:solidFill>
                <a:latin typeface="Arial" panose="020B0604020202020204" pitchFamily="34" charset="0"/>
                <a:ea typeface="微软雅黑" panose="020B0503020204020204" pitchFamily="34" charset="-122"/>
                <a:cs typeface="+mn-ea"/>
                <a:sym typeface="Arial" panose="020B0604020202020204" pitchFamily="34" charset="0"/>
              </a:rPr>
              <a:t>配送管理：是让我们的下一个网点对时间和工作有个更好的了解，并且能够对快递进行实时的监控，了解快递动向，方便用户查询。</a:t>
            </a:r>
            <a:endParaRPr lang="zh-CN" altLang="en-GB" sz="14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ox(in)">
                                      <p:cBhvr>
                                        <p:cTn id="12"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C974A7F90A16FA80E78186108D52D616"/>
          <p:cNvPicPr>
            <a:picLocks noChangeAspect="1"/>
          </p:cNvPicPr>
          <p:nvPr>
            <p:custDataLst>
              <p:tags r:id="rId1"/>
            </p:custDataLst>
          </p:nvPr>
        </p:nvPicPr>
        <p:blipFill>
          <a:blip r:embed="rId2"/>
          <a:stretch>
            <a:fillRect/>
          </a:stretch>
        </p:blipFill>
        <p:spPr>
          <a:xfrm>
            <a:off x="335915" y="0"/>
            <a:ext cx="12186285" cy="6868795"/>
          </a:xfrm>
          <a:prstGeom prst="rect">
            <a:avLst/>
          </a:prstGeom>
        </p:spPr>
      </p:pic>
      <p:sp>
        <p:nvSpPr>
          <p:cNvPr id="4" name="TextBox 21"/>
          <p:cNvSpPr txBox="1"/>
          <p:nvPr/>
        </p:nvSpPr>
        <p:spPr>
          <a:xfrm>
            <a:off x="2451530" y="5408719"/>
            <a:ext cx="9022080" cy="977265"/>
          </a:xfrm>
          <a:prstGeom prst="rect">
            <a:avLst/>
          </a:prstGeom>
          <a:noFill/>
        </p:spPr>
        <p:txBody>
          <a:bodyPr wrap="none" rtlCol="0">
            <a:spAutoFit/>
          </a:bodyPr>
          <a:p>
            <a:pPr>
              <a:lnSpc>
                <a:spcPct val="120000"/>
              </a:lnSpc>
            </a:pPr>
            <a:r>
              <a:rPr lang="zh-CN" altLang="en-US" sz="2400">
                <a:solidFill>
                  <a:schemeClr val="accent2"/>
                </a:solidFill>
                <a:latin typeface="Arial" panose="020B0604020202020204" pitchFamily="34" charset="0"/>
                <a:ea typeface="微软雅黑" panose="020B0503020204020204" pitchFamily="34" charset="-122"/>
                <a:cs typeface="+mn-ea"/>
                <a:sym typeface="Arial" panose="020B0604020202020204" pitchFamily="34" charset="0"/>
              </a:rPr>
              <a:t>配送信息：我们在可以在后台可以更加直观的看到货物的状态、备</a:t>
            </a:r>
            <a:endParaRPr lang="zh-CN" altLang="en-US" sz="2400">
              <a:solidFill>
                <a:schemeClr val="accent2"/>
              </a:solidFill>
              <a:latin typeface="Arial" panose="020B0604020202020204" pitchFamily="34" charset="0"/>
              <a:ea typeface="微软雅黑" panose="020B0503020204020204" pitchFamily="34" charset="-122"/>
              <a:cs typeface="+mn-ea"/>
              <a:sym typeface="Arial" panose="020B0604020202020204" pitchFamily="34" charset="0"/>
            </a:endParaRPr>
          </a:p>
          <a:p>
            <a:pPr>
              <a:lnSpc>
                <a:spcPct val="120000"/>
              </a:lnSpc>
            </a:pPr>
            <a:r>
              <a:rPr lang="zh-CN" altLang="en-US" sz="2400">
                <a:solidFill>
                  <a:schemeClr val="accent2"/>
                </a:solidFill>
                <a:latin typeface="Arial" panose="020B0604020202020204" pitchFamily="34" charset="0"/>
                <a:ea typeface="微软雅黑" panose="020B0503020204020204" pitchFamily="34" charset="-122"/>
                <a:cs typeface="+mn-ea"/>
                <a:sym typeface="Arial" panose="020B0604020202020204" pitchFamily="34" charset="0"/>
              </a:rPr>
              <a:t>注以及快递的收寄情况</a:t>
            </a:r>
            <a:r>
              <a:rPr lang="zh-CN" altLang="en-US" sz="140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 。</a:t>
            </a:r>
            <a:endParaRPr lang="en-GB" sz="14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ox(in)">
                                      <p:cBhvr>
                                        <p:cTn id="12"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2" name="矩形 331"/>
          <p:cNvSpPr/>
          <p:nvPr/>
        </p:nvSpPr>
        <p:spPr>
          <a:xfrm>
            <a:off x="794" y="446"/>
            <a:ext cx="12857163" cy="7242868"/>
          </a:xfrm>
          <a:prstGeom prst="rect">
            <a:avLst/>
          </a:prstGeom>
          <a:blipFill dpi="0" rotWithShape="1">
            <a:blip r:embed="rId1"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6069381" y="3544326"/>
            <a:ext cx="6788577" cy="2951964"/>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9" tIns="45714" rIns="91429" bIns="45714" numCol="1" spcCol="0" rtlCol="0" fromWordArt="0" anchor="ctr" anchorCtr="0" forceAA="0" compatLnSpc="1">
            <a:noAutofit/>
          </a:bodyPr>
          <a:lstStyle/>
          <a:p>
            <a:pPr algn="ctr"/>
            <a:endParaRPr lang="zh-CN" altLang="en-US"/>
          </a:p>
        </p:txBody>
      </p:sp>
      <p:sp>
        <p:nvSpPr>
          <p:cNvPr id="8" name="文本框 3080"/>
          <p:cNvSpPr txBox="1">
            <a:spLocks noChangeArrowheads="1"/>
          </p:cNvSpPr>
          <p:nvPr/>
        </p:nvSpPr>
        <p:spPr bwMode="auto">
          <a:xfrm>
            <a:off x="6876308" y="4390034"/>
            <a:ext cx="1760948" cy="13904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zh-CN" sz="8435" dirty="0">
                <a:solidFill>
                  <a:schemeClr val="accent2"/>
                </a:solidFill>
                <a:latin typeface="Arial" panose="020B0604020202020204" pitchFamily="34" charset="0"/>
                <a:ea typeface="微软雅黑" panose="020B0503020204020204" pitchFamily="34" charset="-122"/>
                <a:sym typeface="Arial" panose="020B0604020202020204" pitchFamily="34" charset="0"/>
              </a:rPr>
              <a:t>03</a:t>
            </a:r>
            <a:endParaRPr lang="en-US" altLang="zh-CN" sz="8435" dirty="0">
              <a:solidFill>
                <a:schemeClr val="accent2"/>
              </a:solidFill>
              <a:latin typeface="Arial" panose="020B0604020202020204" pitchFamily="34" charset="0"/>
              <a:ea typeface="微软雅黑" panose="020B0503020204020204" pitchFamily="34" charset="-122"/>
              <a:sym typeface="Arial" panose="020B0604020202020204" pitchFamily="34" charset="0"/>
            </a:endParaRPr>
          </a:p>
        </p:txBody>
      </p:sp>
      <p:sp>
        <p:nvSpPr>
          <p:cNvPr id="9" name="矩形 8"/>
          <p:cNvSpPr/>
          <p:nvPr/>
        </p:nvSpPr>
        <p:spPr>
          <a:xfrm>
            <a:off x="8512656" y="4741024"/>
            <a:ext cx="2855021" cy="559435"/>
          </a:xfrm>
          <a:prstGeom prst="rect">
            <a:avLst/>
          </a:prstGeom>
        </p:spPr>
        <p:txBody>
          <a:bodyPr wrap="square" lIns="0" tIns="0" rIns="0" bIns="0">
            <a:spAutoFit/>
          </a:bodyPr>
          <a:lstStyle/>
          <a:p>
            <a:pPr>
              <a:lnSpc>
                <a:spcPct val="130000"/>
              </a:lnSpc>
            </a:pPr>
            <a:r>
              <a:rPr lang="zh-CN" altLang="en-US" sz="2800" dirty="0">
                <a:solidFill>
                  <a:schemeClr val="accent2"/>
                </a:solidFill>
                <a:latin typeface="Arial" panose="020B0604020202020204" pitchFamily="34" charset="0"/>
                <a:ea typeface="微软雅黑" panose="020B0503020204020204" pitchFamily="34" charset="-122"/>
                <a:sym typeface="Arial" panose="020B0604020202020204" pitchFamily="34" charset="0"/>
              </a:rPr>
              <a:t>项目展示</a:t>
            </a:r>
            <a:endParaRPr lang="zh-CN" altLang="en-US" sz="2800" dirty="0">
              <a:solidFill>
                <a:schemeClr val="accent2"/>
              </a:solidFill>
              <a:latin typeface="Arial" panose="020B0604020202020204" pitchFamily="34" charset="0"/>
              <a:ea typeface="微软雅黑" panose="020B0503020204020204" pitchFamily="34" charset="-122"/>
              <a:sym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88" fill="hold" grpId="0" nodeType="afterEffect">
                                  <p:stCondLst>
                                    <p:cond delay="0"/>
                                  </p:stCondLst>
                                  <p:childTnLst>
                                    <p:set>
                                      <p:cBhvr>
                                        <p:cTn id="6" dur="1000" fill="hold">
                                          <p:stCondLst>
                                            <p:cond delay="0"/>
                                          </p:stCondLst>
                                        </p:cTn>
                                        <p:tgtEl>
                                          <p:spTgt spid="332"/>
                                        </p:tgtEl>
                                        <p:attrNameLst>
                                          <p:attrName>style.visibility</p:attrName>
                                        </p:attrNameLst>
                                      </p:cBhvr>
                                      <p:to>
                                        <p:strVal val="visible"/>
                                      </p:to>
                                    </p:set>
                                    <p:anim calcmode="lin" valueType="num">
                                      <p:cBhvr>
                                        <p:cTn id="7" dur="1000" fill="hold"/>
                                        <p:tgtEl>
                                          <p:spTgt spid="332"/>
                                        </p:tgtEl>
                                        <p:attrNameLst>
                                          <p:attrName>ppt_w</p:attrName>
                                        </p:attrNameLst>
                                      </p:cBhvr>
                                      <p:tavLst>
                                        <p:tav tm="0">
                                          <p:val>
                                            <p:strVal val="4/3*#ppt_w"/>
                                          </p:val>
                                        </p:tav>
                                        <p:tav tm="100000">
                                          <p:val>
                                            <p:strVal val="#ppt_w"/>
                                          </p:val>
                                        </p:tav>
                                      </p:tavLst>
                                    </p:anim>
                                    <p:anim calcmode="lin" valueType="num">
                                      <p:cBhvr>
                                        <p:cTn id="8" dur="1000" fill="hold"/>
                                        <p:tgtEl>
                                          <p:spTgt spid="332"/>
                                        </p:tgtEl>
                                        <p:attrNameLst>
                                          <p:attrName>ppt_h</p:attrName>
                                        </p:attrNameLst>
                                      </p:cBhvr>
                                      <p:tavLst>
                                        <p:tav tm="0">
                                          <p:val>
                                            <p:strVal val="4/3*#ppt_h"/>
                                          </p:val>
                                        </p:tav>
                                        <p:tav tm="100000">
                                          <p:val>
                                            <p:strVal val="#ppt_h"/>
                                          </p:val>
                                        </p:tav>
                                      </p:tavLst>
                                    </p:anim>
                                  </p:childTnLst>
                                </p:cTn>
                              </p:par>
                            </p:childTnLst>
                          </p:cTn>
                        </p:par>
                        <p:par>
                          <p:cTn id="9" fill="hold">
                            <p:stCondLst>
                              <p:cond delay="1000"/>
                            </p:stCondLst>
                            <p:childTnLst>
                              <p:par>
                                <p:cTn id="10" presetID="22" presetClass="entr" presetSubtype="2" fill="hold" grpId="0" nodeType="afterEffect">
                                  <p:stCondLst>
                                    <p:cond delay="0"/>
                                  </p:stCondLst>
                                  <p:childTnLst>
                                    <p:set>
                                      <p:cBhvr>
                                        <p:cTn id="11" dur="1000" fill="hold">
                                          <p:stCondLst>
                                            <p:cond delay="0"/>
                                          </p:stCondLst>
                                        </p:cTn>
                                        <p:tgtEl>
                                          <p:spTgt spid="3"/>
                                        </p:tgtEl>
                                        <p:attrNameLst>
                                          <p:attrName>style.visibility</p:attrName>
                                        </p:attrNameLst>
                                      </p:cBhvr>
                                      <p:to>
                                        <p:strVal val="visible"/>
                                      </p:to>
                                    </p:set>
                                    <p:animEffect transition="in" filter="wipe(right)">
                                      <p:cBhvr>
                                        <p:cTn id="12" dur="1000"/>
                                        <p:tgtEl>
                                          <p:spTgt spid="3"/>
                                        </p:tgtEl>
                                      </p:cBhvr>
                                    </p:animEffect>
                                  </p:childTnLst>
                                </p:cTn>
                              </p:par>
                            </p:childTnLst>
                          </p:cTn>
                        </p:par>
                        <p:par>
                          <p:cTn id="13" fill="hold">
                            <p:stCondLst>
                              <p:cond delay="2000"/>
                            </p:stCondLst>
                            <p:childTnLst>
                              <p:par>
                                <p:cTn id="14" presetID="53" presetClass="entr" presetSubtype="16" fill="hold" grpId="0" nodeType="afterEffect">
                                  <p:stCondLst>
                                    <p:cond delay="0"/>
                                  </p:stCondLst>
                                  <p:childTnLst>
                                    <p:set>
                                      <p:cBhvr>
                                        <p:cTn id="15" dur="1000" fill="hold">
                                          <p:stCondLst>
                                            <p:cond delay="0"/>
                                          </p:stCondLst>
                                        </p:cTn>
                                        <p:tgtEl>
                                          <p:spTgt spid="8"/>
                                        </p:tgtEl>
                                        <p:attrNameLst>
                                          <p:attrName>style.visibility</p:attrName>
                                        </p:attrNameLst>
                                      </p:cBhvr>
                                      <p:to>
                                        <p:strVal val="visible"/>
                                      </p:to>
                                    </p:set>
                                    <p:anim calcmode="lin" valueType="num">
                                      <p:cBhvr>
                                        <p:cTn id="16" dur="1000" fill="hold"/>
                                        <p:tgtEl>
                                          <p:spTgt spid="8"/>
                                        </p:tgtEl>
                                        <p:attrNameLst>
                                          <p:attrName>ppt_w</p:attrName>
                                        </p:attrNameLst>
                                      </p:cBhvr>
                                      <p:tavLst>
                                        <p:tav tm="0">
                                          <p:val>
                                            <p:fltVal val="0"/>
                                          </p:val>
                                        </p:tav>
                                        <p:tav tm="100000">
                                          <p:val>
                                            <p:strVal val="#ppt_w"/>
                                          </p:val>
                                        </p:tav>
                                      </p:tavLst>
                                    </p:anim>
                                    <p:anim calcmode="lin" valueType="num">
                                      <p:cBhvr>
                                        <p:cTn id="17" dur="1000" fill="hold"/>
                                        <p:tgtEl>
                                          <p:spTgt spid="8"/>
                                        </p:tgtEl>
                                        <p:attrNameLst>
                                          <p:attrName>ppt_h</p:attrName>
                                        </p:attrNameLst>
                                      </p:cBhvr>
                                      <p:tavLst>
                                        <p:tav tm="0">
                                          <p:val>
                                            <p:fltVal val="0"/>
                                          </p:val>
                                        </p:tav>
                                        <p:tav tm="100000">
                                          <p:val>
                                            <p:strVal val="#ppt_h"/>
                                          </p:val>
                                        </p:tav>
                                      </p:tavLst>
                                    </p:anim>
                                    <p:animEffect transition="in" filter="fade">
                                      <p:cBhvr>
                                        <p:cTn id="18" dur="10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23" presetClass="entr" presetSubtype="32" fill="hold" grpId="0" nodeType="clickEffect">
                                  <p:stCondLst>
                                    <p:cond delay="0"/>
                                  </p:stCondLst>
                                  <p:childTnLst>
                                    <p:set>
                                      <p:cBhvr>
                                        <p:cTn id="22" dur="3000" fill="hold">
                                          <p:stCondLst>
                                            <p:cond delay="0"/>
                                          </p:stCondLst>
                                        </p:cTn>
                                        <p:tgtEl>
                                          <p:spTgt spid="9"/>
                                        </p:tgtEl>
                                        <p:attrNameLst>
                                          <p:attrName>style.visibility</p:attrName>
                                        </p:attrNameLst>
                                      </p:cBhvr>
                                      <p:to>
                                        <p:strVal val="visible"/>
                                      </p:to>
                                    </p:set>
                                    <p:anim calcmode="lin" valueType="num">
                                      <p:cBhvr>
                                        <p:cTn id="23" dur="3000" fill="hold"/>
                                        <p:tgtEl>
                                          <p:spTgt spid="9"/>
                                        </p:tgtEl>
                                        <p:attrNameLst>
                                          <p:attrName>ppt_w</p:attrName>
                                        </p:attrNameLst>
                                      </p:cBhvr>
                                      <p:tavLst>
                                        <p:tav tm="0">
                                          <p:val>
                                            <p:strVal val="4*#ppt_w"/>
                                          </p:val>
                                        </p:tav>
                                        <p:tav tm="100000">
                                          <p:val>
                                            <p:strVal val="#ppt_w"/>
                                          </p:val>
                                        </p:tav>
                                      </p:tavLst>
                                    </p:anim>
                                    <p:anim calcmode="lin" valueType="num">
                                      <p:cBhvr>
                                        <p:cTn id="24" dur="3000" fill="hold"/>
                                        <p:tgtEl>
                                          <p:spTgt spid="9"/>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2" grpId="0" animBg="1"/>
      <p:bldP spid="3" grpId="0" animBg="1"/>
      <p:bldP spid="8" grpId="0"/>
      <p:bldP spid="9"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0" y="9236"/>
            <a:ext cx="12858750" cy="432716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0" y="0"/>
            <a:ext cx="12858750" cy="4272606"/>
          </a:xfrm>
          <a:prstGeom prst="rect">
            <a:avLst/>
          </a:prstGeom>
          <a:blipFill dpi="0" rotWithShape="1">
            <a:blip r:embed="rId1"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TextBox 56"/>
          <p:cNvSpPr txBox="1"/>
          <p:nvPr/>
        </p:nvSpPr>
        <p:spPr>
          <a:xfrm>
            <a:off x="3524987" y="4976021"/>
            <a:ext cx="5324726" cy="343235"/>
          </a:xfrm>
          <a:prstGeom prst="rect">
            <a:avLst/>
          </a:prstGeom>
          <a:noFill/>
        </p:spPr>
        <p:txBody>
          <a:bodyPr wrap="square" rtlCol="0">
            <a:spAutoFit/>
          </a:bodyPr>
          <a:lstStyle/>
          <a:p>
            <a:pPr algn="ctr">
              <a:lnSpc>
                <a:spcPct val="130000"/>
              </a:lnSpc>
            </a:pPr>
            <a:r>
              <a:rPr lang="en-US" altLang="zh-CN" sz="1400" dirty="0">
                <a:solidFill>
                  <a:schemeClr val="accent1"/>
                </a:solidFill>
                <a:latin typeface="Arial" panose="020B0604020202020204" pitchFamily="34" charset="0"/>
                <a:ea typeface="微软雅黑" panose="020B0503020204020204" pitchFamily="34" charset="-122"/>
                <a:sym typeface="Arial" panose="020B0604020202020204" pitchFamily="34" charset="0"/>
              </a:rPr>
              <a:t>CONCISE EXPRESS AND LOGISTICS INDUSTRIES PPT</a:t>
            </a:r>
            <a:endParaRPr lang="en-US" sz="1400" dirty="0">
              <a:solidFill>
                <a:schemeClr val="accent1"/>
              </a:solidFill>
              <a:latin typeface="Arial" panose="020B0604020202020204" pitchFamily="34" charset="0"/>
              <a:ea typeface="微软雅黑" panose="020B0503020204020204" pitchFamily="34" charset="-122"/>
              <a:sym typeface="Arial" panose="020B0604020202020204" pitchFamily="34" charset="0"/>
            </a:endParaRPr>
          </a:p>
        </p:txBody>
      </p:sp>
      <p:sp>
        <p:nvSpPr>
          <p:cNvPr id="43" name="文本框 42"/>
          <p:cNvSpPr txBox="1"/>
          <p:nvPr/>
        </p:nvSpPr>
        <p:spPr>
          <a:xfrm>
            <a:off x="2868765" y="5256298"/>
            <a:ext cx="7338154" cy="923330"/>
          </a:xfrm>
          <a:prstGeom prst="rect">
            <a:avLst/>
          </a:prstGeom>
          <a:noFill/>
          <a:effectLst/>
        </p:spPr>
        <p:txBody>
          <a:bodyPr wrap="square" rtlCol="0">
            <a:spAutoFit/>
          </a:bodyPr>
          <a:lstStyle/>
          <a:p>
            <a:pPr algn="ctr"/>
            <a:r>
              <a:rPr lang="zh-CN" altLang="en-US" sz="5400" cap="all" dirty="0">
                <a:solidFill>
                  <a:schemeClr val="accent2"/>
                </a:solidFill>
                <a:latin typeface="方正正准黑简体" panose="02000000000000000000" pitchFamily="2" charset="-122"/>
                <a:ea typeface="方正正准黑简体" panose="02000000000000000000" pitchFamily="2" charset="-122"/>
                <a:cs typeface="Arial" panose="020B0604020202020204" pitchFamily="34" charset="0"/>
                <a:sym typeface="Arial" panose="020B0604020202020204" pitchFamily="34" charset="0"/>
              </a:rPr>
              <a:t>感谢聆听 批评指导</a:t>
            </a:r>
            <a:endParaRPr lang="zh-CN" altLang="en-US" sz="5400" cap="all" dirty="0">
              <a:solidFill>
                <a:schemeClr val="accent2"/>
              </a:solidFill>
              <a:latin typeface="方正正准黑简体" panose="02000000000000000000" pitchFamily="2" charset="-122"/>
              <a:ea typeface="方正正准黑简体" panose="02000000000000000000" pitchFamily="2" charset="-122"/>
              <a:cs typeface="Arial" panose="020B0604020202020204" pitchFamily="34" charset="0"/>
              <a:sym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1"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500" fill="hold"/>
                                        <p:tgtEl>
                                          <p:spTgt spid="9"/>
                                        </p:tgtEl>
                                        <p:attrNameLst>
                                          <p:attrName>ppt_x</p:attrName>
                                        </p:attrNameLst>
                                      </p:cBhvr>
                                      <p:tavLst>
                                        <p:tav tm="0">
                                          <p:val>
                                            <p:strVal val="#ppt_x"/>
                                          </p:val>
                                        </p:tav>
                                        <p:tav tm="100000">
                                          <p:val>
                                            <p:strVal val="#ppt_x"/>
                                          </p:val>
                                        </p:tav>
                                      </p:tavLst>
                                    </p:anim>
                                    <p:anim calcmode="lin" valueType="num">
                                      <p:cBhvr additive="base">
                                        <p:cTn id="13" dur="500" fill="hold"/>
                                        <p:tgtEl>
                                          <p:spTgt spid="9"/>
                                        </p:tgtEl>
                                        <p:attrNameLst>
                                          <p:attrName>ppt_y</p:attrName>
                                        </p:attrNameLst>
                                      </p:cBhvr>
                                      <p:tavLst>
                                        <p:tav tm="0">
                                          <p:val>
                                            <p:strVal val="0-#ppt_h/2"/>
                                          </p:val>
                                        </p:tav>
                                        <p:tav tm="100000">
                                          <p:val>
                                            <p:strVal val="#ppt_y"/>
                                          </p:val>
                                        </p:tav>
                                      </p:tavLst>
                                    </p:anim>
                                  </p:childTnLst>
                                </p:cTn>
                              </p:par>
                            </p:childTnLst>
                          </p:cTn>
                        </p:par>
                        <p:par>
                          <p:cTn id="14" fill="hold">
                            <p:stCondLst>
                              <p:cond delay="1000"/>
                            </p:stCondLst>
                            <p:childTnLst>
                              <p:par>
                                <p:cTn id="15" presetID="2" presetClass="entr" presetSubtype="4" fill="hold" grpId="0" nodeType="afterEffect">
                                  <p:stCondLst>
                                    <p:cond delay="0"/>
                                  </p:stCondLst>
                                  <p:childTnLst>
                                    <p:set>
                                      <p:cBhvr>
                                        <p:cTn id="16" dur="1" fill="hold">
                                          <p:stCondLst>
                                            <p:cond delay="0"/>
                                          </p:stCondLst>
                                        </p:cTn>
                                        <p:tgtEl>
                                          <p:spTgt spid="41"/>
                                        </p:tgtEl>
                                        <p:attrNameLst>
                                          <p:attrName>style.visibility</p:attrName>
                                        </p:attrNameLst>
                                      </p:cBhvr>
                                      <p:to>
                                        <p:strVal val="visible"/>
                                      </p:to>
                                    </p:set>
                                    <p:anim calcmode="lin" valueType="num">
                                      <p:cBhvr additive="base">
                                        <p:cTn id="17" dur="500" fill="hold"/>
                                        <p:tgtEl>
                                          <p:spTgt spid="41"/>
                                        </p:tgtEl>
                                        <p:attrNameLst>
                                          <p:attrName>ppt_x</p:attrName>
                                        </p:attrNameLst>
                                      </p:cBhvr>
                                      <p:tavLst>
                                        <p:tav tm="0">
                                          <p:val>
                                            <p:strVal val="#ppt_x"/>
                                          </p:val>
                                        </p:tav>
                                        <p:tav tm="100000">
                                          <p:val>
                                            <p:strVal val="#ppt_x"/>
                                          </p:val>
                                        </p:tav>
                                      </p:tavLst>
                                    </p:anim>
                                    <p:anim calcmode="lin" valueType="num">
                                      <p:cBhvr additive="base">
                                        <p:cTn id="18" dur="500" fill="hold"/>
                                        <p:tgtEl>
                                          <p:spTgt spid="41"/>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42" presetClass="entr" presetSubtype="0" fill="hold" grpId="0" nodeType="afterEffect">
                                  <p:stCondLst>
                                    <p:cond delay="0"/>
                                  </p:stCondLst>
                                  <p:childTnLst>
                                    <p:set>
                                      <p:cBhvr>
                                        <p:cTn id="21" dur="5000" fill="hold">
                                          <p:stCondLst>
                                            <p:cond delay="0"/>
                                          </p:stCondLst>
                                        </p:cTn>
                                        <p:tgtEl>
                                          <p:spTgt spid="43"/>
                                        </p:tgtEl>
                                        <p:attrNameLst>
                                          <p:attrName>style.visibility</p:attrName>
                                        </p:attrNameLst>
                                      </p:cBhvr>
                                      <p:to>
                                        <p:strVal val="visible"/>
                                      </p:to>
                                    </p:set>
                                    <p:animEffect transition="in" filter="fade">
                                      <p:cBhvr>
                                        <p:cTn id="22" dur="5000"/>
                                        <p:tgtEl>
                                          <p:spTgt spid="43"/>
                                        </p:tgtEl>
                                      </p:cBhvr>
                                    </p:animEffect>
                                    <p:anim calcmode="lin" valueType="num">
                                      <p:cBhvr>
                                        <p:cTn id="23" dur="5000" fill="hold"/>
                                        <p:tgtEl>
                                          <p:spTgt spid="43"/>
                                        </p:tgtEl>
                                        <p:attrNameLst>
                                          <p:attrName>ppt_x</p:attrName>
                                        </p:attrNameLst>
                                      </p:cBhvr>
                                      <p:tavLst>
                                        <p:tav tm="0">
                                          <p:val>
                                            <p:strVal val="#ppt_x"/>
                                          </p:val>
                                        </p:tav>
                                        <p:tav tm="100000">
                                          <p:val>
                                            <p:strVal val="#ppt_x"/>
                                          </p:val>
                                        </p:tav>
                                      </p:tavLst>
                                    </p:anim>
                                    <p:anim calcmode="lin" valueType="num">
                                      <p:cBhvr>
                                        <p:cTn id="24" dur="5000" fill="hold"/>
                                        <p:tgtEl>
                                          <p:spTgt spid="4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P spid="5" grpId="0" bldLvl="0" animBg="1"/>
      <p:bldP spid="41" grpId="0"/>
      <p:bldP spid="43" grpId="0" bldLvl="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2" name="矩形 331"/>
          <p:cNvSpPr/>
          <p:nvPr/>
        </p:nvSpPr>
        <p:spPr>
          <a:xfrm>
            <a:off x="794" y="446"/>
            <a:ext cx="12857163" cy="7242868"/>
          </a:xfrm>
          <a:prstGeom prst="rect">
            <a:avLst/>
          </a:prstGeom>
          <a:blipFill dpi="0" rotWithShape="1">
            <a:blip r:embed="rId1"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6069381" y="3544326"/>
            <a:ext cx="6788577" cy="2951964"/>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9" tIns="45714" rIns="91429" bIns="45714" numCol="1" spcCol="0" rtlCol="0" fromWordArt="0" anchor="ctr" anchorCtr="0" forceAA="0" compatLnSpc="1">
            <a:noAutofit/>
          </a:bodyPr>
          <a:lstStyle/>
          <a:p>
            <a:pPr algn="ctr"/>
            <a:endParaRPr lang="zh-CN" altLang="en-US"/>
          </a:p>
        </p:txBody>
      </p:sp>
      <p:sp>
        <p:nvSpPr>
          <p:cNvPr id="8" name="文本框 3080"/>
          <p:cNvSpPr txBox="1">
            <a:spLocks noChangeArrowheads="1"/>
          </p:cNvSpPr>
          <p:nvPr/>
        </p:nvSpPr>
        <p:spPr bwMode="auto">
          <a:xfrm>
            <a:off x="6876308" y="4390034"/>
            <a:ext cx="1760948" cy="13893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zh-CN" sz="8435" dirty="0">
                <a:solidFill>
                  <a:schemeClr val="accent2"/>
                </a:solidFill>
                <a:latin typeface="Arial" panose="020B0604020202020204" pitchFamily="34" charset="0"/>
                <a:ea typeface="微软雅黑" panose="020B0503020204020204" pitchFamily="34" charset="-122"/>
                <a:sym typeface="Arial" panose="020B0604020202020204" pitchFamily="34" charset="0"/>
              </a:rPr>
              <a:t>01</a:t>
            </a:r>
            <a:endParaRPr lang="en-US" altLang="zh-CN" sz="8435" dirty="0">
              <a:solidFill>
                <a:schemeClr val="accent2"/>
              </a:solidFill>
              <a:latin typeface="Arial" panose="020B0604020202020204" pitchFamily="34" charset="0"/>
              <a:ea typeface="微软雅黑" panose="020B0503020204020204" pitchFamily="34" charset="-122"/>
              <a:sym typeface="Arial" panose="020B0604020202020204" pitchFamily="34" charset="0"/>
            </a:endParaRPr>
          </a:p>
        </p:txBody>
      </p:sp>
      <p:sp>
        <p:nvSpPr>
          <p:cNvPr id="9" name="矩形 8"/>
          <p:cNvSpPr/>
          <p:nvPr/>
        </p:nvSpPr>
        <p:spPr>
          <a:xfrm>
            <a:off x="8383751" y="4741024"/>
            <a:ext cx="2855021" cy="720090"/>
          </a:xfrm>
          <a:prstGeom prst="rect">
            <a:avLst/>
          </a:prstGeom>
        </p:spPr>
        <p:txBody>
          <a:bodyPr wrap="square" lIns="0" tIns="0" rIns="0" bIns="0">
            <a:spAutoFit/>
          </a:bodyPr>
          <a:lstStyle/>
          <a:p>
            <a:pPr>
              <a:lnSpc>
                <a:spcPct val="130000"/>
              </a:lnSpc>
            </a:pPr>
            <a:r>
              <a:rPr lang="zh-CN" altLang="en-US" sz="3600" dirty="0">
                <a:solidFill>
                  <a:schemeClr val="accent2"/>
                </a:solidFill>
                <a:latin typeface="Arial" panose="020B0604020202020204" pitchFamily="34" charset="0"/>
                <a:ea typeface="微软雅黑" panose="020B0503020204020204" pitchFamily="34" charset="-122"/>
                <a:sym typeface="Arial" panose="020B0604020202020204" pitchFamily="34" charset="0"/>
              </a:rPr>
              <a:t>项目介绍</a:t>
            </a:r>
            <a:endParaRPr lang="zh-CN" altLang="en-US" sz="3600" dirty="0">
              <a:solidFill>
                <a:schemeClr val="accent2"/>
              </a:solidFill>
              <a:latin typeface="Arial" panose="020B0604020202020204" pitchFamily="34" charset="0"/>
              <a:ea typeface="微软雅黑" panose="020B0503020204020204" pitchFamily="34" charset="-122"/>
              <a:sym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88" fill="hold" grpId="0" nodeType="afterEffect">
                                  <p:stCondLst>
                                    <p:cond delay="0"/>
                                  </p:stCondLst>
                                  <p:childTnLst>
                                    <p:set>
                                      <p:cBhvr>
                                        <p:cTn id="6" dur="1" fill="hold">
                                          <p:stCondLst>
                                            <p:cond delay="0"/>
                                          </p:stCondLst>
                                        </p:cTn>
                                        <p:tgtEl>
                                          <p:spTgt spid="332"/>
                                        </p:tgtEl>
                                        <p:attrNameLst>
                                          <p:attrName>style.visibility</p:attrName>
                                        </p:attrNameLst>
                                      </p:cBhvr>
                                      <p:to>
                                        <p:strVal val="visible"/>
                                      </p:to>
                                    </p:set>
                                    <p:anim calcmode="lin" valueType="num">
                                      <p:cBhvr>
                                        <p:cTn id="7" dur="500" fill="hold"/>
                                        <p:tgtEl>
                                          <p:spTgt spid="332"/>
                                        </p:tgtEl>
                                        <p:attrNameLst>
                                          <p:attrName>ppt_w</p:attrName>
                                        </p:attrNameLst>
                                      </p:cBhvr>
                                      <p:tavLst>
                                        <p:tav tm="0">
                                          <p:val>
                                            <p:strVal val="4/3*#ppt_w"/>
                                          </p:val>
                                        </p:tav>
                                        <p:tav tm="100000">
                                          <p:val>
                                            <p:strVal val="#ppt_w"/>
                                          </p:val>
                                        </p:tav>
                                      </p:tavLst>
                                    </p:anim>
                                    <p:anim calcmode="lin" valueType="num">
                                      <p:cBhvr>
                                        <p:cTn id="8" dur="500" fill="hold"/>
                                        <p:tgtEl>
                                          <p:spTgt spid="332"/>
                                        </p:tgtEl>
                                        <p:attrNameLst>
                                          <p:attrName>ppt_h</p:attrName>
                                        </p:attrNameLst>
                                      </p:cBhvr>
                                      <p:tavLst>
                                        <p:tav tm="0">
                                          <p:val>
                                            <p:strVal val="4/3*#ppt_h"/>
                                          </p:val>
                                        </p:tav>
                                        <p:tav tm="100000">
                                          <p:val>
                                            <p:strVal val="#ppt_h"/>
                                          </p:val>
                                        </p:tav>
                                      </p:tavLst>
                                    </p:anim>
                                  </p:childTnLst>
                                </p:cTn>
                              </p:par>
                            </p:childTnLst>
                          </p:cTn>
                        </p:par>
                        <p:par>
                          <p:cTn id="9" fill="hold">
                            <p:stCondLst>
                              <p:cond delay="500"/>
                            </p:stCondLst>
                            <p:childTnLst>
                              <p:par>
                                <p:cTn id="10" presetID="22" presetClass="entr" presetSubtype="2"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right)">
                                      <p:cBhvr>
                                        <p:cTn id="12" dur="500"/>
                                        <p:tgtEl>
                                          <p:spTgt spid="3"/>
                                        </p:tgtEl>
                                      </p:cBhvr>
                                    </p:animEffect>
                                  </p:childTnLst>
                                </p:cTn>
                              </p:par>
                            </p:childTnLst>
                          </p:cTn>
                        </p:par>
                        <p:par>
                          <p:cTn id="13" fill="hold">
                            <p:stCondLst>
                              <p:cond delay="1000"/>
                            </p:stCondLst>
                            <p:childTnLst>
                              <p:par>
                                <p:cTn id="14" presetID="53" presetClass="entr" presetSubtype="16" fill="hold" grpId="0" nodeType="afterEffect">
                                  <p:stCondLst>
                                    <p:cond delay="0"/>
                                  </p:stCondLst>
                                  <p:childTnLst>
                                    <p:set>
                                      <p:cBhvr>
                                        <p:cTn id="15" dur="1" fill="hold">
                                          <p:stCondLst>
                                            <p:cond delay="0"/>
                                          </p:stCondLst>
                                        </p:cTn>
                                        <p:tgtEl>
                                          <p:spTgt spid="8"/>
                                        </p:tgtEl>
                                        <p:attrNameLst>
                                          <p:attrName>style.visibility</p:attrName>
                                        </p:attrNameLst>
                                      </p:cBhvr>
                                      <p:to>
                                        <p:strVal val="visible"/>
                                      </p:to>
                                    </p:set>
                                    <p:anim calcmode="lin" valueType="num">
                                      <p:cBhvr>
                                        <p:cTn id="16" dur="500" fill="hold"/>
                                        <p:tgtEl>
                                          <p:spTgt spid="8"/>
                                        </p:tgtEl>
                                        <p:attrNameLst>
                                          <p:attrName>ppt_w</p:attrName>
                                        </p:attrNameLst>
                                      </p:cBhvr>
                                      <p:tavLst>
                                        <p:tav tm="0">
                                          <p:val>
                                            <p:fltVal val="0"/>
                                          </p:val>
                                        </p:tav>
                                        <p:tav tm="100000">
                                          <p:val>
                                            <p:strVal val="#ppt_w"/>
                                          </p:val>
                                        </p:tav>
                                      </p:tavLst>
                                    </p:anim>
                                    <p:anim calcmode="lin" valueType="num">
                                      <p:cBhvr>
                                        <p:cTn id="17" dur="500" fill="hold"/>
                                        <p:tgtEl>
                                          <p:spTgt spid="8"/>
                                        </p:tgtEl>
                                        <p:attrNameLst>
                                          <p:attrName>ppt_h</p:attrName>
                                        </p:attrNameLst>
                                      </p:cBhvr>
                                      <p:tavLst>
                                        <p:tav tm="0">
                                          <p:val>
                                            <p:fltVal val="0"/>
                                          </p:val>
                                        </p:tav>
                                        <p:tav tm="100000">
                                          <p:val>
                                            <p:strVal val="#ppt_h"/>
                                          </p:val>
                                        </p:tav>
                                      </p:tavLst>
                                    </p:anim>
                                    <p:animEffect transition="in" filter="fade">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23" presetClass="entr" presetSubtype="32"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p:cTn id="23" dur="500" fill="hold"/>
                                        <p:tgtEl>
                                          <p:spTgt spid="9"/>
                                        </p:tgtEl>
                                        <p:attrNameLst>
                                          <p:attrName>ppt_w</p:attrName>
                                        </p:attrNameLst>
                                      </p:cBhvr>
                                      <p:tavLst>
                                        <p:tav tm="0">
                                          <p:val>
                                            <p:strVal val="4*#ppt_w"/>
                                          </p:val>
                                        </p:tav>
                                        <p:tav tm="100000">
                                          <p:val>
                                            <p:strVal val="#ppt_w"/>
                                          </p:val>
                                        </p:tav>
                                      </p:tavLst>
                                    </p:anim>
                                    <p:anim calcmode="lin" valueType="num">
                                      <p:cBhvr>
                                        <p:cTn id="24" dur="500" fill="hold"/>
                                        <p:tgtEl>
                                          <p:spTgt spid="9"/>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2" grpId="0" bldLvl="0" animBg="1"/>
      <p:bldP spid="3" grpId="0" bldLvl="0" animBg="1"/>
      <p:bldP spid="8" grpId="0"/>
      <p:bldP spid="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4" name="文本框 23"/>
          <p:cNvSpPr txBox="1"/>
          <p:nvPr/>
        </p:nvSpPr>
        <p:spPr>
          <a:xfrm>
            <a:off x="372973" y="362225"/>
            <a:ext cx="1410970" cy="464185"/>
          </a:xfrm>
          <a:prstGeom prst="rect">
            <a:avLst/>
          </a:prstGeom>
          <a:noFill/>
        </p:spPr>
        <p:txBody>
          <a:bodyPr wrap="none" lIns="96434" tIns="48217" rIns="96434" bIns="48217" rtlCol="0">
            <a:spAutoFit/>
          </a:bodyPr>
          <a:lstStyle/>
          <a:p>
            <a:pPr defTabSz="963930"/>
            <a:r>
              <a:rPr lang="zh-CN" altLang="en-US" sz="2400" b="1" dirty="0">
                <a:solidFill>
                  <a:srgbClr val="E7E6E6">
                    <a:lumMod val="25000"/>
                  </a:srgbClr>
                </a:solidFill>
                <a:latin typeface="微软雅黑" panose="020B0503020204020204" pitchFamily="34" charset="-122"/>
                <a:ea typeface="微软雅黑" panose="020B0503020204020204" pitchFamily="34" charset="-122"/>
                <a:cs typeface="+mn-ea"/>
                <a:sym typeface="+mn-lt"/>
              </a:rPr>
              <a:t>雨燕速递</a:t>
            </a:r>
            <a:endParaRPr lang="zh-CN" altLang="en-US" sz="2400" b="1" dirty="0">
              <a:solidFill>
                <a:srgbClr val="E7E6E6">
                  <a:lumMod val="25000"/>
                </a:srgbClr>
              </a:solidFill>
              <a:latin typeface="微软雅黑" panose="020B0503020204020204" pitchFamily="34" charset="-122"/>
              <a:ea typeface="微软雅黑" panose="020B0503020204020204" pitchFamily="34" charset="-122"/>
              <a:cs typeface="+mn-ea"/>
              <a:sym typeface="+mn-lt"/>
            </a:endParaRPr>
          </a:p>
        </p:txBody>
      </p:sp>
      <p:sp>
        <p:nvSpPr>
          <p:cNvPr id="3" name="文本框 2"/>
          <p:cNvSpPr txBox="1"/>
          <p:nvPr/>
        </p:nvSpPr>
        <p:spPr>
          <a:xfrm>
            <a:off x="855345" y="5556885"/>
            <a:ext cx="10554335" cy="1198880"/>
          </a:xfrm>
          <a:prstGeom prst="rect">
            <a:avLst/>
          </a:prstGeom>
          <a:noFill/>
        </p:spPr>
        <p:txBody>
          <a:bodyPr wrap="square" rtlCol="0">
            <a:spAutoFit/>
          </a:bodyPr>
          <a:p>
            <a:r>
              <a:rPr lang="zh-CN" altLang="en-US" sz="2400" b="1"/>
              <a:t>项目过程中用到的技术内容</a:t>
            </a:r>
            <a:r>
              <a:rPr lang="en-US" altLang="zh-CN" sz="2400" b="1"/>
              <a:t>: </a:t>
            </a:r>
            <a:endParaRPr lang="en-US" altLang="zh-CN" sz="2400" b="1"/>
          </a:p>
          <a:p>
            <a:r>
              <a:rPr lang="en-US" altLang="zh-CN" sz="2400"/>
              <a:t> </a:t>
            </a:r>
            <a:r>
              <a:rPr lang="zh-CN" altLang="en-US" sz="2400"/>
              <a:t>服务端</a:t>
            </a:r>
            <a:r>
              <a:rPr lang="en-US" altLang="zh-CN" sz="2400"/>
              <a:t>API </a:t>
            </a:r>
            <a:r>
              <a:rPr lang="zh-CN" altLang="en-US" sz="2400"/>
              <a:t>、</a:t>
            </a:r>
            <a:r>
              <a:rPr lang="en-US" altLang="zh-CN" sz="2400"/>
              <a:t> </a:t>
            </a:r>
            <a:r>
              <a:rPr lang="zh-CN" altLang="en-US" sz="2400"/>
              <a:t>三层架构 、 </a:t>
            </a:r>
            <a:r>
              <a:rPr lang="en-US" altLang="zh-CN" sz="2400"/>
              <a:t>MVC  </a:t>
            </a:r>
            <a:r>
              <a:rPr lang="zh-CN" altLang="en-US" sz="2400"/>
              <a:t>、</a:t>
            </a:r>
            <a:r>
              <a:rPr lang="en-US" altLang="zh-CN" sz="2400"/>
              <a:t> Cookie </a:t>
            </a:r>
            <a:r>
              <a:rPr lang="zh-CN" altLang="en-US" sz="2400"/>
              <a:t>、</a:t>
            </a:r>
            <a:r>
              <a:rPr lang="en-US" altLang="zh-CN" sz="2400"/>
              <a:t> ajax</a:t>
            </a:r>
            <a:r>
              <a:rPr lang="en-US" altLang="zh-CN"/>
              <a:t> </a:t>
            </a:r>
            <a:r>
              <a:rPr lang="zh-CN" altLang="en-US"/>
              <a:t>、</a:t>
            </a:r>
            <a:r>
              <a:rPr lang="en-US" altLang="zh-CN" sz="2400"/>
              <a:t> SDKclient</a:t>
            </a:r>
            <a:r>
              <a:rPr lang="zh-CN" altLang="en-US" sz="2400"/>
              <a:t>统一请求、以及</a:t>
            </a:r>
            <a:r>
              <a:rPr lang="en-US" altLang="zh-CN" sz="2400">
                <a:sym typeface="+mn-ea"/>
              </a:rPr>
              <a:t>LayUI </a:t>
            </a:r>
            <a:r>
              <a:rPr lang="zh-CN" altLang="en-US" sz="2400">
                <a:sym typeface="+mn-ea"/>
              </a:rPr>
              <a:t>页面布局等。</a:t>
            </a:r>
            <a:endParaRPr lang="zh-CN" altLang="en-US" sz="2400">
              <a:sym typeface="+mn-ea"/>
            </a:endParaRPr>
          </a:p>
        </p:txBody>
      </p:sp>
      <p:sp>
        <p:nvSpPr>
          <p:cNvPr id="4" name="文本框 3"/>
          <p:cNvSpPr txBox="1"/>
          <p:nvPr/>
        </p:nvSpPr>
        <p:spPr>
          <a:xfrm>
            <a:off x="1036955" y="1609725"/>
            <a:ext cx="10372725" cy="1476375"/>
          </a:xfrm>
          <a:prstGeom prst="rect">
            <a:avLst/>
          </a:prstGeom>
          <a:noFill/>
        </p:spPr>
        <p:txBody>
          <a:bodyPr wrap="square" rtlCol="0">
            <a:spAutoFit/>
          </a:bodyPr>
          <a:p>
            <a:r>
              <a:rPr lang="en-US" altLang="zh-CN" sz="2400">
                <a:solidFill>
                  <a:schemeClr val="tx1"/>
                </a:solidFill>
                <a:sym typeface="+mn-ea"/>
              </a:rPr>
              <a:t>       </a:t>
            </a:r>
            <a:r>
              <a:rPr lang="zh-CN" altLang="en-US" sz="2400">
                <a:solidFill>
                  <a:schemeClr val="tx1"/>
                </a:solidFill>
                <a:sym typeface="+mn-ea"/>
              </a:rPr>
              <a:t>在如今互联网生活迅速发展的过程中，许多新兴行业的诞生推动了人类的发展，人们推崇的“足不出户”生活使得电商行业成为了当今行业的主流，与此同时，物流行业的发展也迎来了一个新的高潮。</a:t>
            </a:r>
            <a:r>
              <a:rPr lang="zh-CN" altLang="en-US">
                <a:solidFill>
                  <a:schemeClr val="bg1"/>
                </a:solidFill>
                <a:sym typeface="+mn-ea"/>
              </a:rPr>
              <a:t>网生活迅速发展的过程中，许多新兴行业</a:t>
            </a:r>
            <a:endParaRPr lang="zh-CN" altLang="en-US"/>
          </a:p>
        </p:txBody>
      </p:sp>
      <p:sp>
        <p:nvSpPr>
          <p:cNvPr id="5" name="文本框 4"/>
          <p:cNvSpPr txBox="1"/>
          <p:nvPr/>
        </p:nvSpPr>
        <p:spPr>
          <a:xfrm>
            <a:off x="5029835" y="690245"/>
            <a:ext cx="3215005" cy="706755"/>
          </a:xfrm>
          <a:prstGeom prst="rect">
            <a:avLst/>
          </a:prstGeom>
          <a:noFill/>
        </p:spPr>
        <p:txBody>
          <a:bodyPr wrap="square" rtlCol="0">
            <a:spAutoFit/>
            <a:scene3d>
              <a:camera prst="orthographicFront"/>
              <a:lightRig rig="threePt" dir="t"/>
            </a:scene3d>
          </a:bodyPr>
          <a:p>
            <a:r>
              <a:rPr lang="en-US" altLang="zh-CN" sz="4000" b="1">
                <a:solidFill>
                  <a:schemeClr val="accent1"/>
                </a:solidFill>
                <a:effectLst>
                  <a:outerShdw blurRad="38100" dist="25400" dir="5400000" algn="ctr" rotWithShape="0">
                    <a:srgbClr val="6E747A">
                      <a:alpha val="43000"/>
                    </a:srgbClr>
                  </a:outerShdw>
                </a:effectLst>
              </a:rPr>
              <a:t>    </a:t>
            </a:r>
            <a:r>
              <a:rPr lang="zh-CN" altLang="en-US" sz="4000" b="1">
                <a:solidFill>
                  <a:schemeClr val="accent1"/>
                </a:solidFill>
                <a:effectLst>
                  <a:outerShdw blurRad="38100" dist="25400" dir="5400000" algn="ctr" rotWithShape="0">
                    <a:srgbClr val="6E747A">
                      <a:alpha val="43000"/>
                    </a:srgbClr>
                  </a:outerShdw>
                </a:effectLst>
              </a:rPr>
              <a:t>项目介绍</a:t>
            </a:r>
            <a:endParaRPr lang="zh-CN" altLang="en-US" sz="4000" b="1">
              <a:solidFill>
                <a:schemeClr val="accent1"/>
              </a:solidFill>
              <a:effectLst>
                <a:outerShdw blurRad="38100" dist="25400" dir="5400000" algn="ctr" rotWithShape="0">
                  <a:srgbClr val="6E747A">
                    <a:alpha val="43000"/>
                  </a:srgbClr>
                </a:outerShdw>
              </a:effectLst>
            </a:endParaRPr>
          </a:p>
        </p:txBody>
      </p:sp>
      <p:sp>
        <p:nvSpPr>
          <p:cNvPr id="6" name="文本框 5"/>
          <p:cNvSpPr txBox="1"/>
          <p:nvPr>
            <p:custDataLst>
              <p:tags r:id="rId1"/>
            </p:custDataLst>
          </p:nvPr>
        </p:nvSpPr>
        <p:spPr>
          <a:xfrm>
            <a:off x="855345" y="3086100"/>
            <a:ext cx="9448800" cy="2306955"/>
          </a:xfrm>
          <a:prstGeom prst="rect">
            <a:avLst/>
          </a:prstGeom>
          <a:noFill/>
        </p:spPr>
        <p:txBody>
          <a:bodyPr wrap="square" rtlCol="0">
            <a:spAutoFit/>
          </a:bodyPr>
          <a:p>
            <a:r>
              <a:rPr lang="zh-CN" altLang="en-US" sz="2400" b="1"/>
              <a:t>本次项目主要有三个部分组成</a:t>
            </a:r>
            <a:r>
              <a:rPr lang="en-US" altLang="zh-CN" sz="2400" b="1"/>
              <a:t>: </a:t>
            </a:r>
            <a:endParaRPr lang="en-US" altLang="zh-CN" sz="2400" b="1"/>
          </a:p>
          <a:p>
            <a:endParaRPr lang="en-US" altLang="zh-CN" sz="2400"/>
          </a:p>
          <a:p>
            <a:r>
              <a:rPr lang="en-US" altLang="zh-CN" sz="2400"/>
              <a:t>                       1.</a:t>
            </a:r>
            <a:r>
              <a:rPr lang="zh-CN" altLang="en-US" sz="2400"/>
              <a:t>雨燕速递官网</a:t>
            </a:r>
            <a:r>
              <a:rPr lang="zh-CN" altLang="en-US" sz="2400"/>
              <a:t>  </a:t>
            </a:r>
            <a:endParaRPr lang="zh-CN" altLang="en-US" sz="2400"/>
          </a:p>
          <a:p>
            <a:r>
              <a:rPr lang="en-US" altLang="zh-CN" sz="2400">
                <a:sym typeface="+mn-ea"/>
              </a:rPr>
              <a:t>                       2.</a:t>
            </a:r>
            <a:r>
              <a:rPr lang="zh-CN" altLang="en-US" sz="2400">
                <a:sym typeface="+mn-ea"/>
              </a:rPr>
              <a:t>会员管理系统</a:t>
            </a:r>
            <a:endParaRPr lang="zh-CN" altLang="en-US" sz="2400"/>
          </a:p>
          <a:p>
            <a:r>
              <a:rPr lang="zh-CN" altLang="en-US" sz="2400"/>
              <a:t>                       </a:t>
            </a:r>
            <a:r>
              <a:rPr lang="en-US" altLang="zh-CN" sz="2400">
                <a:sym typeface="+mn-ea"/>
              </a:rPr>
              <a:t>3.</a:t>
            </a:r>
            <a:r>
              <a:rPr lang="zh-CN" altLang="en-US" sz="2400">
                <a:sym typeface="+mn-ea"/>
              </a:rPr>
              <a:t>速递</a:t>
            </a:r>
            <a:r>
              <a:rPr lang="zh-CN" altLang="en-US" sz="2400">
                <a:sym typeface="+mn-ea"/>
              </a:rPr>
              <a:t>管理平台</a:t>
            </a:r>
            <a:endParaRPr lang="zh-CN" altLang="en-US" sz="2400"/>
          </a:p>
          <a:p>
            <a:endParaRPr lang="zh-CN" altLang="en-US" sz="240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ox(in)">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ox(in)">
                                      <p:cBhvr>
                                        <p:cTn id="12" dur="20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box(in)">
                                      <p:cBhvr>
                                        <p:cTn id="17"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3" grpId="0"/>
      <p:bldP spid="3" grpId="1"/>
      <p:bldP spid="4" grpId="0"/>
      <p:bldP spid="4"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2" name="矩形 331"/>
          <p:cNvSpPr/>
          <p:nvPr/>
        </p:nvSpPr>
        <p:spPr>
          <a:xfrm>
            <a:off x="794" y="446"/>
            <a:ext cx="12857163" cy="7242868"/>
          </a:xfrm>
          <a:prstGeom prst="rect">
            <a:avLst/>
          </a:prstGeom>
          <a:blipFill dpi="0" rotWithShape="1">
            <a:blip r:embed="rId1"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6069381" y="3544326"/>
            <a:ext cx="6788577" cy="2951964"/>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9" tIns="45714" rIns="91429" bIns="45714" numCol="1" spcCol="0" rtlCol="0" fromWordArt="0" anchor="ctr" anchorCtr="0" forceAA="0" compatLnSpc="1">
            <a:noAutofit/>
          </a:bodyPr>
          <a:lstStyle/>
          <a:p>
            <a:pPr algn="ctr"/>
            <a:endParaRPr lang="zh-CN" altLang="en-US"/>
          </a:p>
        </p:txBody>
      </p:sp>
      <p:sp>
        <p:nvSpPr>
          <p:cNvPr id="8" name="文本框 3080"/>
          <p:cNvSpPr txBox="1">
            <a:spLocks noChangeArrowheads="1"/>
          </p:cNvSpPr>
          <p:nvPr/>
        </p:nvSpPr>
        <p:spPr bwMode="auto">
          <a:xfrm>
            <a:off x="6876308" y="4390034"/>
            <a:ext cx="1760948" cy="13893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zh-CN" sz="8435" dirty="0">
                <a:solidFill>
                  <a:schemeClr val="accent2"/>
                </a:solidFill>
                <a:latin typeface="Arial" panose="020B0604020202020204" pitchFamily="34" charset="0"/>
                <a:ea typeface="微软雅黑" panose="020B0503020204020204" pitchFamily="34" charset="-122"/>
                <a:sym typeface="Arial" panose="020B0604020202020204" pitchFamily="34" charset="0"/>
              </a:rPr>
              <a:t>02</a:t>
            </a:r>
            <a:endParaRPr lang="en-US" altLang="zh-CN" sz="8435" dirty="0">
              <a:solidFill>
                <a:schemeClr val="accent2"/>
              </a:solidFill>
              <a:latin typeface="Arial" panose="020B0604020202020204" pitchFamily="34" charset="0"/>
              <a:ea typeface="微软雅黑" panose="020B0503020204020204" pitchFamily="34" charset="-122"/>
              <a:sym typeface="Arial" panose="020B0604020202020204" pitchFamily="34" charset="0"/>
            </a:endParaRPr>
          </a:p>
        </p:txBody>
      </p:sp>
      <p:sp>
        <p:nvSpPr>
          <p:cNvPr id="9" name="矩形 8"/>
          <p:cNvSpPr/>
          <p:nvPr/>
        </p:nvSpPr>
        <p:spPr>
          <a:xfrm>
            <a:off x="8373591" y="4741024"/>
            <a:ext cx="2855021" cy="559435"/>
          </a:xfrm>
          <a:prstGeom prst="rect">
            <a:avLst/>
          </a:prstGeom>
        </p:spPr>
        <p:txBody>
          <a:bodyPr wrap="square" lIns="0" tIns="0" rIns="0" bIns="0">
            <a:spAutoFit/>
          </a:bodyPr>
          <a:lstStyle/>
          <a:p>
            <a:pPr>
              <a:lnSpc>
                <a:spcPct val="130000"/>
              </a:lnSpc>
            </a:pPr>
            <a:r>
              <a:rPr lang="zh-CN" altLang="en-US" sz="2800" dirty="0">
                <a:solidFill>
                  <a:schemeClr val="accent2"/>
                </a:solidFill>
                <a:latin typeface="Arial" panose="020B0604020202020204" pitchFamily="34" charset="0"/>
                <a:ea typeface="微软雅黑" panose="020B0503020204020204" pitchFamily="34" charset="-122"/>
                <a:sym typeface="Arial" panose="020B0604020202020204" pitchFamily="34" charset="0"/>
              </a:rPr>
              <a:t>项目模块介绍</a:t>
            </a:r>
            <a:endParaRPr lang="zh-CN" altLang="en-US" sz="2800" dirty="0">
              <a:solidFill>
                <a:schemeClr val="accent2"/>
              </a:solidFill>
              <a:latin typeface="Arial" panose="020B0604020202020204" pitchFamily="34" charset="0"/>
              <a:ea typeface="微软雅黑" panose="020B0503020204020204" pitchFamily="34" charset="-122"/>
              <a:sym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88" fill="hold" grpId="0" nodeType="afterEffect">
                                  <p:stCondLst>
                                    <p:cond delay="0"/>
                                  </p:stCondLst>
                                  <p:childTnLst>
                                    <p:set>
                                      <p:cBhvr>
                                        <p:cTn id="6" dur="1" fill="hold">
                                          <p:stCondLst>
                                            <p:cond delay="0"/>
                                          </p:stCondLst>
                                        </p:cTn>
                                        <p:tgtEl>
                                          <p:spTgt spid="332"/>
                                        </p:tgtEl>
                                        <p:attrNameLst>
                                          <p:attrName>style.visibility</p:attrName>
                                        </p:attrNameLst>
                                      </p:cBhvr>
                                      <p:to>
                                        <p:strVal val="visible"/>
                                      </p:to>
                                    </p:set>
                                    <p:anim calcmode="lin" valueType="num">
                                      <p:cBhvr>
                                        <p:cTn id="7" dur="500" fill="hold"/>
                                        <p:tgtEl>
                                          <p:spTgt spid="332"/>
                                        </p:tgtEl>
                                        <p:attrNameLst>
                                          <p:attrName>ppt_w</p:attrName>
                                        </p:attrNameLst>
                                      </p:cBhvr>
                                      <p:tavLst>
                                        <p:tav tm="0">
                                          <p:val>
                                            <p:strVal val="4/3*#ppt_w"/>
                                          </p:val>
                                        </p:tav>
                                        <p:tav tm="100000">
                                          <p:val>
                                            <p:strVal val="#ppt_w"/>
                                          </p:val>
                                        </p:tav>
                                      </p:tavLst>
                                    </p:anim>
                                    <p:anim calcmode="lin" valueType="num">
                                      <p:cBhvr>
                                        <p:cTn id="8" dur="500" fill="hold"/>
                                        <p:tgtEl>
                                          <p:spTgt spid="332"/>
                                        </p:tgtEl>
                                        <p:attrNameLst>
                                          <p:attrName>ppt_h</p:attrName>
                                        </p:attrNameLst>
                                      </p:cBhvr>
                                      <p:tavLst>
                                        <p:tav tm="0">
                                          <p:val>
                                            <p:strVal val="4/3*#ppt_h"/>
                                          </p:val>
                                        </p:tav>
                                        <p:tav tm="100000">
                                          <p:val>
                                            <p:strVal val="#ppt_h"/>
                                          </p:val>
                                        </p:tav>
                                      </p:tavLst>
                                    </p:anim>
                                  </p:childTnLst>
                                </p:cTn>
                              </p:par>
                            </p:childTnLst>
                          </p:cTn>
                        </p:par>
                        <p:par>
                          <p:cTn id="9" fill="hold">
                            <p:stCondLst>
                              <p:cond delay="500"/>
                            </p:stCondLst>
                            <p:childTnLst>
                              <p:par>
                                <p:cTn id="10" presetID="22" presetClass="entr" presetSubtype="2"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right)">
                                      <p:cBhvr>
                                        <p:cTn id="12" dur="500"/>
                                        <p:tgtEl>
                                          <p:spTgt spid="3"/>
                                        </p:tgtEl>
                                      </p:cBhvr>
                                    </p:animEffect>
                                  </p:childTnLst>
                                </p:cTn>
                              </p:par>
                            </p:childTnLst>
                          </p:cTn>
                        </p:par>
                        <p:par>
                          <p:cTn id="13" fill="hold">
                            <p:stCondLst>
                              <p:cond delay="1000"/>
                            </p:stCondLst>
                            <p:childTnLst>
                              <p:par>
                                <p:cTn id="14" presetID="53" presetClass="entr" presetSubtype="16" fill="hold" grpId="0" nodeType="afterEffect">
                                  <p:stCondLst>
                                    <p:cond delay="0"/>
                                  </p:stCondLst>
                                  <p:childTnLst>
                                    <p:set>
                                      <p:cBhvr>
                                        <p:cTn id="15" dur="1" fill="hold">
                                          <p:stCondLst>
                                            <p:cond delay="0"/>
                                          </p:stCondLst>
                                        </p:cTn>
                                        <p:tgtEl>
                                          <p:spTgt spid="8"/>
                                        </p:tgtEl>
                                        <p:attrNameLst>
                                          <p:attrName>style.visibility</p:attrName>
                                        </p:attrNameLst>
                                      </p:cBhvr>
                                      <p:to>
                                        <p:strVal val="visible"/>
                                      </p:to>
                                    </p:set>
                                    <p:anim calcmode="lin" valueType="num">
                                      <p:cBhvr>
                                        <p:cTn id="16" dur="500" fill="hold"/>
                                        <p:tgtEl>
                                          <p:spTgt spid="8"/>
                                        </p:tgtEl>
                                        <p:attrNameLst>
                                          <p:attrName>ppt_w</p:attrName>
                                        </p:attrNameLst>
                                      </p:cBhvr>
                                      <p:tavLst>
                                        <p:tav tm="0">
                                          <p:val>
                                            <p:fltVal val="0"/>
                                          </p:val>
                                        </p:tav>
                                        <p:tav tm="100000">
                                          <p:val>
                                            <p:strVal val="#ppt_w"/>
                                          </p:val>
                                        </p:tav>
                                      </p:tavLst>
                                    </p:anim>
                                    <p:anim calcmode="lin" valueType="num">
                                      <p:cBhvr>
                                        <p:cTn id="17" dur="500" fill="hold"/>
                                        <p:tgtEl>
                                          <p:spTgt spid="8"/>
                                        </p:tgtEl>
                                        <p:attrNameLst>
                                          <p:attrName>ppt_h</p:attrName>
                                        </p:attrNameLst>
                                      </p:cBhvr>
                                      <p:tavLst>
                                        <p:tav tm="0">
                                          <p:val>
                                            <p:fltVal val="0"/>
                                          </p:val>
                                        </p:tav>
                                        <p:tav tm="100000">
                                          <p:val>
                                            <p:strVal val="#ppt_h"/>
                                          </p:val>
                                        </p:tav>
                                      </p:tavLst>
                                    </p:anim>
                                    <p:animEffect transition="in" filter="fade">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23" presetClass="entr" presetSubtype="32"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p:cTn id="23" dur="500" fill="hold"/>
                                        <p:tgtEl>
                                          <p:spTgt spid="9"/>
                                        </p:tgtEl>
                                        <p:attrNameLst>
                                          <p:attrName>ppt_w</p:attrName>
                                        </p:attrNameLst>
                                      </p:cBhvr>
                                      <p:tavLst>
                                        <p:tav tm="0">
                                          <p:val>
                                            <p:strVal val="4*#ppt_w"/>
                                          </p:val>
                                        </p:tav>
                                        <p:tav tm="100000">
                                          <p:val>
                                            <p:strVal val="#ppt_w"/>
                                          </p:val>
                                        </p:tav>
                                      </p:tavLst>
                                    </p:anim>
                                    <p:anim calcmode="lin" valueType="num">
                                      <p:cBhvr>
                                        <p:cTn id="24" dur="500" fill="hold"/>
                                        <p:tgtEl>
                                          <p:spTgt spid="9"/>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2" grpId="0" bldLvl="0" animBg="1"/>
      <p:bldP spid="3" grpId="0" bldLvl="0" animBg="1"/>
      <p:bldP spid="8" grpId="0"/>
      <p:bldP spid="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custDataLst>
              <p:tags r:id="rId1"/>
            </p:custDataLst>
          </p:nvPr>
        </p:nvPicPr>
        <p:blipFill>
          <a:blip r:embed="rId2"/>
          <a:stretch>
            <a:fillRect/>
          </a:stretch>
        </p:blipFill>
        <p:spPr>
          <a:xfrm>
            <a:off x="179070" y="0"/>
            <a:ext cx="12329160" cy="7232650"/>
          </a:xfrm>
          <a:prstGeom prst="rect">
            <a:avLst/>
          </a:prstGeom>
        </p:spPr>
      </p:pic>
      <p:sp>
        <p:nvSpPr>
          <p:cNvPr id="5127" name="MH_Entry_2"/>
          <p:cNvSpPr>
            <a:spLocks noChangeArrowheads="1"/>
          </p:cNvSpPr>
          <p:nvPr>
            <p:custDataLst>
              <p:tags r:id="rId3"/>
            </p:custDataLst>
          </p:nvPr>
        </p:nvSpPr>
        <p:spPr bwMode="auto">
          <a:xfrm>
            <a:off x="447040" y="6863398"/>
            <a:ext cx="12061190" cy="368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gn="r">
              <a:lnSpc>
                <a:spcPct val="100000"/>
              </a:lnSpc>
              <a:spcBef>
                <a:spcPct val="0"/>
              </a:spcBef>
              <a:buNone/>
            </a:pPr>
            <a:r>
              <a:rPr lang="zh-CN" altLang="en-US" sz="2400" dirty="0">
                <a:solidFill>
                  <a:schemeClr val="accent2"/>
                </a:solidFill>
                <a:latin typeface="Arial" panose="020B0604020202020204" pitchFamily="34" charset="0"/>
                <a:ea typeface="微软雅黑" panose="020B0503020204020204" pitchFamily="34" charset="-122"/>
                <a:sym typeface="Arial" panose="020B0604020202020204" pitchFamily="34" charset="0"/>
              </a:rPr>
              <a:t>这是项目首页，将相对来说我们把点击量最高的放在前面让我们的客户更加省时</a:t>
            </a:r>
            <a:r>
              <a:rPr lang="zh-CN" altLang="en-US" sz="2110" dirty="0">
                <a:solidFill>
                  <a:schemeClr val="bg1"/>
                </a:solidFill>
                <a:latin typeface="Arial" panose="020B0604020202020204" pitchFamily="34" charset="0"/>
                <a:ea typeface="微软雅黑" panose="020B0503020204020204" pitchFamily="34" charset="-122"/>
                <a:sym typeface="Arial" panose="020B0604020202020204" pitchFamily="34" charset="0"/>
              </a:rPr>
              <a:t>省力</a:t>
            </a:r>
            <a:endParaRPr lang="zh-CN" altLang="en-US" sz="211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54" name="MH_Number_1"/>
          <p:cNvSpPr/>
          <p:nvPr>
            <p:custDataLst>
              <p:tags r:id="rId4"/>
            </p:custDataLst>
          </p:nvPr>
        </p:nvSpPr>
        <p:spPr>
          <a:xfrm rot="413314">
            <a:off x="8802367" y="3486852"/>
            <a:ext cx="485887" cy="525899"/>
          </a:xfrm>
          <a:custGeom>
            <a:avLst/>
            <a:gdLst>
              <a:gd name="connsiteX0" fmla="*/ 370244 w 370244"/>
              <a:gd name="connsiteY0" fmla="*/ 0 h 400732"/>
              <a:gd name="connsiteX1" fmla="*/ 325083 w 370244"/>
              <a:gd name="connsiteY1" fmla="*/ 361458 h 400732"/>
              <a:gd name="connsiteX2" fmla="*/ 0 w 370244"/>
              <a:gd name="connsiteY2" fmla="*/ 400732 h 400732"/>
              <a:gd name="connsiteX3" fmla="*/ 45161 w 370244"/>
              <a:gd name="connsiteY3" fmla="*/ 39274 h 400732"/>
            </a:gdLst>
            <a:ahLst/>
            <a:cxnLst>
              <a:cxn ang="0">
                <a:pos x="connsiteX0" y="connsiteY0"/>
              </a:cxn>
              <a:cxn ang="0">
                <a:pos x="connsiteX1" y="connsiteY1"/>
              </a:cxn>
              <a:cxn ang="0">
                <a:pos x="connsiteX2" y="connsiteY2"/>
              </a:cxn>
              <a:cxn ang="0">
                <a:pos x="connsiteX3" y="connsiteY3"/>
              </a:cxn>
            </a:cxnLst>
            <a:rect l="l" t="t" r="r" b="b"/>
            <a:pathLst>
              <a:path w="370244" h="400732">
                <a:moveTo>
                  <a:pt x="370244" y="0"/>
                </a:moveTo>
                <a:lnTo>
                  <a:pt x="325083" y="361458"/>
                </a:lnTo>
                <a:lnTo>
                  <a:pt x="0" y="400732"/>
                </a:lnTo>
                <a:lnTo>
                  <a:pt x="45161" y="39274"/>
                </a:lnTo>
                <a:close/>
              </a:path>
            </a:pathLst>
          </a:custGeom>
          <a:solidFill>
            <a:schemeClr val="accent1"/>
          </a:solidFill>
          <a:ln>
            <a:noFill/>
          </a:ln>
        </p:spPr>
        <p:txBody>
          <a:bodyPr wrap="square" lIns="0" tIns="0" rIns="0" bIns="0" anchor="ctr">
            <a:noAutofit/>
          </a:bodyPr>
          <a:lstStyle/>
          <a:p>
            <a:pPr algn="ctr">
              <a:spcBef>
                <a:spcPct val="0"/>
              </a:spcBef>
              <a:buFont typeface="Arial" panose="020B0604020202020204" pitchFamily="34" charset="0"/>
              <a:buNone/>
            </a:pPr>
            <a:r>
              <a:rPr lang="en-US" altLang="zh-CN" sz="2955">
                <a:solidFill>
                  <a:srgbClr val="FFFFFF"/>
                </a:solidFill>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rPr>
              <a:t>1</a:t>
            </a:r>
            <a:endParaRPr lang="zh-CN" altLang="en-US" sz="2955">
              <a:solidFill>
                <a:srgbClr val="FFFFFF"/>
              </a:solidFill>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endParaRPr>
          </a:p>
        </p:txBody>
      </p:sp>
    </p:spTree>
    <p:custDataLst>
      <p:tags r:id="rId5"/>
    </p:custData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airplan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127"/>
                                        </p:tgtEl>
                                        <p:attrNameLst>
                                          <p:attrName>style.visibility</p:attrName>
                                        </p:attrNameLst>
                                      </p:cBhvr>
                                      <p:to>
                                        <p:strVal val="visible"/>
                                      </p:to>
                                    </p:set>
                                    <p:animEffect transition="in" filter="blinds(horizontal)">
                                      <p:cBhvr>
                                        <p:cTn id="7" dur="500"/>
                                        <p:tgtEl>
                                          <p:spTgt spid="51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220345" y="97155"/>
            <a:ext cx="12214225" cy="6012180"/>
          </a:xfrm>
          <a:prstGeom prst="rect">
            <a:avLst/>
          </a:prstGeom>
        </p:spPr>
      </p:pic>
      <p:sp>
        <p:nvSpPr>
          <p:cNvPr id="4" name="TextBox 21"/>
          <p:cNvSpPr txBox="1"/>
          <p:nvPr/>
        </p:nvSpPr>
        <p:spPr>
          <a:xfrm>
            <a:off x="2769870" y="5659120"/>
            <a:ext cx="7717790" cy="977265"/>
          </a:xfrm>
          <a:prstGeom prst="rect">
            <a:avLst/>
          </a:prstGeom>
          <a:noFill/>
        </p:spPr>
        <p:txBody>
          <a:bodyPr wrap="square" rtlCol="0">
            <a:spAutoFit/>
          </a:bodyPr>
          <a:p>
            <a:pPr>
              <a:lnSpc>
                <a:spcPct val="120000"/>
              </a:lnSpc>
            </a:pPr>
            <a:r>
              <a:rPr lang="en-US" altLang="zh-CN" sz="2400">
                <a:solidFill>
                  <a:schemeClr val="accent2"/>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a:t>
            </a:r>
            <a:r>
              <a:rPr lang="zh-CN" altLang="en-US" sz="2400">
                <a:solidFill>
                  <a:schemeClr val="accent2"/>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注册用户可以使普通用户成为</a:t>
            </a:r>
            <a:r>
              <a:rPr lang="en-US" altLang="zh-CN" sz="2400">
                <a:solidFill>
                  <a:schemeClr val="accent2"/>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VIP</a:t>
            </a:r>
            <a:r>
              <a:rPr lang="zh-CN" altLang="en-US" sz="2400">
                <a:solidFill>
                  <a:schemeClr val="accent2"/>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用户，</a:t>
            </a:r>
            <a:r>
              <a:rPr lang="en-US" altLang="zh-CN" sz="2400">
                <a:solidFill>
                  <a:schemeClr val="accent2"/>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VIP</a:t>
            </a:r>
            <a:r>
              <a:rPr lang="zh-CN" altLang="en-US" sz="2400">
                <a:solidFill>
                  <a:schemeClr val="accent2"/>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用户可以享有加盟云仓、查询历史快递等权益。</a:t>
            </a:r>
            <a:r>
              <a:rPr lang="zh-CN" altLang="en-US" sz="1400">
                <a:solidFill>
                  <a:schemeClr val="accent2"/>
                </a:solidFill>
                <a:latin typeface="Arial" panose="020B0604020202020204" pitchFamily="34" charset="0"/>
                <a:ea typeface="微软雅黑" panose="020B0503020204020204" pitchFamily="34" charset="-122"/>
                <a:cs typeface="+mn-ea"/>
                <a:sym typeface="Arial" panose="020B0604020202020204" pitchFamily="34" charset="0"/>
              </a:rPr>
              <a:t> </a:t>
            </a:r>
            <a:endParaRPr lang="zh-CN" altLang="en-US" sz="1400" dirty="0">
              <a:solidFill>
                <a:schemeClr val="accent2"/>
              </a:solidFill>
              <a:latin typeface="Arial" panose="020B0604020202020204" pitchFamily="34" charset="0"/>
              <a:ea typeface="微软雅黑" panose="020B0503020204020204" pitchFamily="34" charset="-122"/>
              <a:cs typeface="+mn-ea"/>
              <a:sym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ox(in)">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文本框 64"/>
          <p:cNvSpPr txBox="1"/>
          <p:nvPr/>
        </p:nvSpPr>
        <p:spPr>
          <a:xfrm>
            <a:off x="372973" y="362225"/>
            <a:ext cx="2503076" cy="374375"/>
          </a:xfrm>
          <a:prstGeom prst="rect">
            <a:avLst/>
          </a:prstGeom>
          <a:noFill/>
        </p:spPr>
        <p:txBody>
          <a:bodyPr wrap="none" lIns="96434" tIns="48217" rIns="96434" bIns="48217" rtlCol="0">
            <a:spAutoFit/>
          </a:bodyPr>
          <a:lstStyle/>
          <a:p>
            <a:pPr defTabSz="963930"/>
            <a:r>
              <a:rPr lang="zh-CN" altLang="en-US" sz="1800" dirty="0">
                <a:solidFill>
                  <a:srgbClr val="E7E6E6">
                    <a:lumMod val="25000"/>
                  </a:srgbClr>
                </a:solidFill>
                <a:latin typeface="微软雅黑" panose="020B0503020204020204" pitchFamily="34" charset="-122"/>
                <a:ea typeface="微软雅黑" panose="020B0503020204020204" pitchFamily="34" charset="-122"/>
                <a:cs typeface="+mn-ea"/>
                <a:sym typeface="+mn-lt"/>
              </a:rPr>
              <a:t>点击添加相关标题文字</a:t>
            </a:r>
            <a:endParaRPr lang="zh-CN" altLang="en-US" sz="1800" dirty="0">
              <a:solidFill>
                <a:srgbClr val="E7E6E6">
                  <a:lumMod val="25000"/>
                </a:srgbClr>
              </a:solidFill>
              <a:latin typeface="微软雅黑" panose="020B0503020204020204" pitchFamily="34" charset="-122"/>
              <a:ea typeface="微软雅黑" panose="020B0503020204020204" pitchFamily="34" charset="-122"/>
              <a:cs typeface="+mn-ea"/>
              <a:sym typeface="+mn-lt"/>
            </a:endParaRPr>
          </a:p>
        </p:txBody>
      </p:sp>
      <p:sp>
        <p:nvSpPr>
          <p:cNvPr id="66" name="文本框 65"/>
          <p:cNvSpPr txBox="1"/>
          <p:nvPr/>
        </p:nvSpPr>
        <p:spPr>
          <a:xfrm>
            <a:off x="372973" y="654957"/>
            <a:ext cx="2352650" cy="282042"/>
          </a:xfrm>
          <a:prstGeom prst="rect">
            <a:avLst/>
          </a:prstGeom>
          <a:noFill/>
        </p:spPr>
        <p:txBody>
          <a:bodyPr wrap="none" lIns="96434" tIns="48217" rIns="96434" bIns="48217" rtlCol="0">
            <a:spAutoFit/>
          </a:bodyPr>
          <a:lstStyle/>
          <a:p>
            <a:pPr defTabSz="963930"/>
            <a:r>
              <a:rPr lang="en-US" altLang="zh-CN" sz="1200" dirty="0">
                <a:solidFill>
                  <a:srgbClr val="E7E6E6">
                    <a:lumMod val="25000"/>
                  </a:srgbClr>
                </a:solidFill>
                <a:cs typeface="+mn-ea"/>
                <a:sym typeface="+mn-lt"/>
              </a:rPr>
              <a:t>ADD RELATED TITLE WORDS</a:t>
            </a:r>
            <a:endParaRPr lang="zh-CN" altLang="en-US" sz="1200" dirty="0">
              <a:solidFill>
                <a:srgbClr val="E7E6E6">
                  <a:lumMod val="25000"/>
                </a:srgbClr>
              </a:solidFill>
              <a:cs typeface="+mn-ea"/>
              <a:sym typeface="+mn-lt"/>
            </a:endParaRPr>
          </a:p>
        </p:txBody>
      </p:sp>
      <p:pic>
        <p:nvPicPr>
          <p:cNvPr id="3" name="图片 2"/>
          <p:cNvPicPr>
            <a:picLocks noChangeAspect="1"/>
          </p:cNvPicPr>
          <p:nvPr/>
        </p:nvPicPr>
        <p:blipFill>
          <a:blip r:embed="rId1"/>
          <a:stretch>
            <a:fillRect/>
          </a:stretch>
        </p:blipFill>
        <p:spPr>
          <a:xfrm>
            <a:off x="280670" y="114935"/>
            <a:ext cx="12260580" cy="6179820"/>
          </a:xfrm>
          <a:prstGeom prst="rect">
            <a:avLst/>
          </a:prstGeom>
        </p:spPr>
      </p:pic>
      <p:sp>
        <p:nvSpPr>
          <p:cNvPr id="43" name="TextBox 42"/>
          <p:cNvSpPr txBox="1"/>
          <p:nvPr/>
        </p:nvSpPr>
        <p:spPr>
          <a:xfrm>
            <a:off x="2375535" y="5412105"/>
            <a:ext cx="8070850" cy="1420495"/>
          </a:xfrm>
          <a:prstGeom prst="rect">
            <a:avLst/>
          </a:prstGeom>
          <a:noFill/>
        </p:spPr>
        <p:txBody>
          <a:bodyPr wrap="square" rtlCol="0">
            <a:spAutoFit/>
          </a:bodyPr>
          <a:lstStyle/>
          <a:p>
            <a:pPr algn="just">
              <a:lnSpc>
                <a:spcPct val="120000"/>
              </a:lnSpc>
            </a:pPr>
            <a:r>
              <a:rPr lang="en-US" altLang="zh-CN" sz="2400" dirty="0">
                <a:solidFill>
                  <a:schemeClr val="accent2"/>
                </a:solidFill>
                <a:latin typeface="Arial" panose="020B0604020202020204" pitchFamily="34" charset="0"/>
                <a:ea typeface="微软雅黑" panose="020B0503020204020204" pitchFamily="34" charset="-122"/>
                <a:cs typeface="+mn-ea"/>
                <a:sym typeface="Arial" panose="020B0604020202020204" pitchFamily="34" charset="0"/>
              </a:rPr>
              <a:t>       </a:t>
            </a:r>
            <a:r>
              <a:rPr lang="zh-CN" altLang="en-GB" sz="2400" dirty="0">
                <a:solidFill>
                  <a:schemeClr val="accent2"/>
                </a:solidFill>
                <a:latin typeface="Arial" panose="020B0604020202020204" pitchFamily="34" charset="0"/>
                <a:ea typeface="微软雅黑" panose="020B0503020204020204" pitchFamily="34" charset="-122"/>
                <a:cs typeface="+mn-ea"/>
                <a:sym typeface="Arial" panose="020B0604020202020204" pitchFamily="34" charset="0"/>
              </a:rPr>
              <a:t>我们在登录的时候使用了验证码登录，这个地方是防止有人恶意点击，并且在登录这个地方我们采用了两种登录，方便了用户和管理员的登录。</a:t>
            </a:r>
            <a:endParaRPr lang="zh-CN" altLang="en-GB" sz="2400" dirty="0">
              <a:solidFill>
                <a:schemeClr val="accent2"/>
              </a:solidFill>
              <a:latin typeface="Arial" panose="020B0604020202020204" pitchFamily="34" charset="0"/>
              <a:ea typeface="微软雅黑" panose="020B0503020204020204" pitchFamily="34" charset="-122"/>
              <a:cs typeface="+mn-ea"/>
              <a:sym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1"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box(in)">
                                      <p:cBhvr>
                                        <p:cTn id="7" dur="20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6282044" y="0"/>
            <a:ext cx="6576354" cy="7232650"/>
          </a:xfrm>
          <a:prstGeom prst="rect">
            <a:avLst/>
          </a:prstGeom>
          <a:blipFill dpi="0" rotWithShape="1">
            <a:blip r:embed="rId1"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a:p>
        </p:txBody>
      </p:sp>
      <p:sp>
        <p:nvSpPr>
          <p:cNvPr id="30" name="文本框 29"/>
          <p:cNvSpPr txBox="1"/>
          <p:nvPr/>
        </p:nvSpPr>
        <p:spPr>
          <a:xfrm>
            <a:off x="372973" y="362225"/>
            <a:ext cx="318770" cy="648970"/>
          </a:xfrm>
          <a:prstGeom prst="rect">
            <a:avLst/>
          </a:prstGeom>
          <a:noFill/>
        </p:spPr>
        <p:txBody>
          <a:bodyPr wrap="none" lIns="96434" tIns="48217" rIns="96434" bIns="48217" rtlCol="0">
            <a:spAutoFit/>
          </a:bodyPr>
          <a:lstStyle/>
          <a:p>
            <a:pPr algn="l" defTabSz="963930"/>
            <a:endParaRPr lang="zh-CN" sz="1800" dirty="0">
              <a:solidFill>
                <a:srgbClr val="E7E6E6">
                  <a:lumMod val="25000"/>
                </a:srgbClr>
              </a:solidFill>
              <a:cs typeface="+mn-ea"/>
              <a:sym typeface="+mn-lt"/>
            </a:endParaRPr>
          </a:p>
          <a:p>
            <a:pPr defTabSz="963930"/>
            <a:endParaRPr lang="zh-CN" altLang="en-US" sz="1800" dirty="0">
              <a:solidFill>
                <a:srgbClr val="E7E6E6">
                  <a:lumMod val="25000"/>
                </a:srgbClr>
              </a:solidFill>
              <a:latin typeface="微软雅黑" panose="020B0503020204020204" pitchFamily="34" charset="-122"/>
              <a:ea typeface="微软雅黑" panose="020B0503020204020204" pitchFamily="34" charset="-122"/>
              <a:cs typeface="+mn-ea"/>
              <a:sym typeface="+mn-lt"/>
            </a:endParaRPr>
          </a:p>
        </p:txBody>
      </p:sp>
      <p:pic>
        <p:nvPicPr>
          <p:cNvPr id="4" name="图片 3" descr="F93DDEC52B6345A60241D7F96008B6D4"/>
          <p:cNvPicPr>
            <a:picLocks noChangeAspect="1"/>
          </p:cNvPicPr>
          <p:nvPr/>
        </p:nvPicPr>
        <p:blipFill>
          <a:blip r:embed="rId2"/>
          <a:stretch>
            <a:fillRect/>
          </a:stretch>
        </p:blipFill>
        <p:spPr>
          <a:xfrm>
            <a:off x="4637405" y="211455"/>
            <a:ext cx="5385435" cy="6810375"/>
          </a:xfrm>
          <a:prstGeom prst="rect">
            <a:avLst/>
          </a:prstGeom>
        </p:spPr>
      </p:pic>
      <p:sp>
        <p:nvSpPr>
          <p:cNvPr id="3" name="文本框 2"/>
          <p:cNvSpPr txBox="1"/>
          <p:nvPr/>
        </p:nvSpPr>
        <p:spPr>
          <a:xfrm>
            <a:off x="372745" y="3581400"/>
            <a:ext cx="4119880" cy="2676525"/>
          </a:xfrm>
          <a:prstGeom prst="rect">
            <a:avLst/>
          </a:prstGeom>
          <a:noFill/>
        </p:spPr>
        <p:txBody>
          <a:bodyPr wrap="square" rtlCol="0">
            <a:spAutoFit/>
          </a:bodyPr>
          <a:p>
            <a:pPr>
              <a:lnSpc>
                <a:spcPct val="150000"/>
              </a:lnSpc>
            </a:pPr>
            <a:r>
              <a:rPr lang="zh-CN" altLang="en-GB" sz="2400" dirty="0">
                <a:solidFill>
                  <a:schemeClr val="bg1">
                    <a:lumMod val="65000"/>
                  </a:schemeClr>
                </a:solidFill>
                <a:latin typeface="Arial" panose="020B0604020202020204" pitchFamily="34" charset="0"/>
                <a:ea typeface="微软雅黑" panose="020B0503020204020204" pitchFamily="34" charset="-122"/>
                <a:cs typeface="+mn-ea"/>
                <a:sym typeface="+mn-lt"/>
              </a:rPr>
              <a:t>        我们在这个地方就把快递单号给客户显示出来让客户可以更加直观的看到自己的单号</a:t>
            </a:r>
            <a:endParaRPr lang="zh-CN" altLang="en-GB" sz="2400" dirty="0">
              <a:solidFill>
                <a:schemeClr val="bg1">
                  <a:lumMod val="65000"/>
                </a:schemeClr>
              </a:solidFill>
              <a:latin typeface="Arial" panose="020B0604020202020204" pitchFamily="34" charset="0"/>
              <a:ea typeface="微软雅黑" panose="020B0503020204020204" pitchFamily="34" charset="-122"/>
              <a:cs typeface="+mn-ea"/>
              <a:sym typeface="+mn-lt"/>
            </a:endParaRPr>
          </a:p>
          <a:p>
            <a:endParaRPr lang="zh-CN" altLang="en-US" sz="2400"/>
          </a:p>
        </p:txBody>
      </p:sp>
      <p:sp>
        <p:nvSpPr>
          <p:cNvPr id="5" name="文本框 4"/>
          <p:cNvSpPr txBox="1"/>
          <p:nvPr/>
        </p:nvSpPr>
        <p:spPr>
          <a:xfrm>
            <a:off x="692150" y="1410970"/>
            <a:ext cx="3639185" cy="1938020"/>
          </a:xfrm>
          <a:prstGeom prst="rect">
            <a:avLst/>
          </a:prstGeom>
          <a:noFill/>
        </p:spPr>
        <p:txBody>
          <a:bodyPr wrap="square" rtlCol="0">
            <a:spAutoFit/>
          </a:bodyPr>
          <a:p>
            <a:r>
              <a:rPr lang="en-US" altLang="zh-CN" sz="2400" dirty="0">
                <a:solidFill>
                  <a:schemeClr val="accent2"/>
                </a:solidFill>
                <a:latin typeface="微软雅黑" panose="020B0503020204020204" pitchFamily="34" charset="-122"/>
                <a:ea typeface="微软雅黑" panose="020B0503020204020204" pitchFamily="34" charset="-122"/>
                <a:cs typeface="微软雅黑" panose="020B0503020204020204" pitchFamily="34" charset="-122"/>
                <a:sym typeface="+mn-ea"/>
              </a:rPr>
              <a:t>      </a:t>
            </a:r>
            <a:r>
              <a:rPr lang="zh-CN" altLang="en-US" sz="2400" dirty="0">
                <a:solidFill>
                  <a:schemeClr val="accent2"/>
                </a:solidFill>
                <a:latin typeface="微软雅黑" panose="020B0503020204020204" pitchFamily="34" charset="-122"/>
                <a:ea typeface="微软雅黑" panose="020B0503020204020204" pitchFamily="34" charset="-122"/>
                <a:cs typeface="微软雅黑" panose="020B0503020204020204" pitchFamily="34" charset="-122"/>
                <a:sym typeface="+mn-ea"/>
              </a:rPr>
              <a:t>这是客户最常使用的页面，</a:t>
            </a:r>
            <a:endParaRPr lang="zh-CN" altLang="en-US" sz="2400" dirty="0">
              <a:solidFill>
                <a:schemeClr val="accent2"/>
              </a:solidFill>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2400" dirty="0">
                <a:solidFill>
                  <a:schemeClr val="accent2"/>
                </a:solidFill>
                <a:latin typeface="微软雅黑" panose="020B0503020204020204" pitchFamily="34" charset="-122"/>
                <a:ea typeface="微软雅黑" panose="020B0503020204020204" pitchFamily="34" charset="-122"/>
                <a:cs typeface="微软雅黑" panose="020B0503020204020204" pitchFamily="34" charset="-122"/>
                <a:sym typeface="+mn-ea"/>
              </a:rPr>
              <a:t>所以我们尽力让客户省时省事省力。</a:t>
            </a:r>
            <a:endParaRPr lang="zh-CN" altLang="en-US" sz="2400" dirty="0">
              <a:solidFill>
                <a:schemeClr val="accent2"/>
              </a:solidFill>
              <a:latin typeface="微软雅黑" panose="020B0503020204020204" pitchFamily="34" charset="-122"/>
              <a:ea typeface="微软雅黑" panose="020B0503020204020204" pitchFamily="34" charset="-122"/>
              <a:cs typeface="微软雅黑" panose="020B0503020204020204" pitchFamily="34" charset="-122"/>
            </a:endParaRPr>
          </a:p>
          <a:p>
            <a:endParaRPr lang="zh-CN" altLang="en-US" sz="2400">
              <a:latin typeface="微软雅黑" panose="020B0503020204020204" pitchFamily="34" charset="-122"/>
              <a:cs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par>
                          <p:cTn id="8" fill="hold">
                            <p:stCondLst>
                              <p:cond delay="500"/>
                            </p:stCondLst>
                            <p:childTnLst>
                              <p:par>
                                <p:cTn id="9" presetID="18" presetClass="entr" presetSubtype="12" fill="hold" nodeType="afterEffect">
                                  <p:stCondLst>
                                    <p:cond delay="0"/>
                                  </p:stCondLst>
                                  <p:childTnLst>
                                    <p:set>
                                      <p:cBhvr>
                                        <p:cTn id="10" dur="1000" fill="hold">
                                          <p:stCondLst>
                                            <p:cond delay="0"/>
                                          </p:stCondLst>
                                        </p:cTn>
                                        <p:tgtEl>
                                          <p:spTgt spid="4"/>
                                        </p:tgtEl>
                                        <p:attrNameLst>
                                          <p:attrName>style.visibility</p:attrName>
                                        </p:attrNameLst>
                                      </p:cBhvr>
                                      <p:to>
                                        <p:strVal val="visible"/>
                                      </p:to>
                                    </p:set>
                                    <p:animEffect transition="in" filter="strips(downLeft)">
                                      <p:cBhvr>
                                        <p:cTn id="11" dur="10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4" presetClass="entr" presetSubtype="16" fill="hold" grpId="0" nodeType="clickEffect">
                                  <p:stCondLst>
                                    <p:cond delay="0"/>
                                  </p:stCondLst>
                                  <p:childTnLst>
                                    <p:set>
                                      <p:cBhvr>
                                        <p:cTn id="15" dur="1000" fill="hold">
                                          <p:stCondLst>
                                            <p:cond delay="0"/>
                                          </p:stCondLst>
                                        </p:cTn>
                                        <p:tgtEl>
                                          <p:spTgt spid="5"/>
                                        </p:tgtEl>
                                        <p:attrNameLst>
                                          <p:attrName>style.visibility</p:attrName>
                                        </p:attrNameLst>
                                      </p:cBhvr>
                                      <p:to>
                                        <p:strVal val="visible"/>
                                      </p:to>
                                    </p:set>
                                    <p:animEffect transition="in" filter="box(in)">
                                      <p:cBhvr>
                                        <p:cTn id="16" dur="10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4" presetClass="entr" presetSubtype="16" fill="hold" grpId="0" nodeType="clickEffect">
                                  <p:stCondLst>
                                    <p:cond delay="0"/>
                                  </p:stCondLst>
                                  <p:childTnLst>
                                    <p:set>
                                      <p:cBhvr>
                                        <p:cTn id="20" dur="1000" fill="hold">
                                          <p:stCondLst>
                                            <p:cond delay="0"/>
                                          </p:stCondLst>
                                        </p:cTn>
                                        <p:tgtEl>
                                          <p:spTgt spid="3"/>
                                        </p:tgtEl>
                                        <p:attrNameLst>
                                          <p:attrName>style.visibility</p:attrName>
                                        </p:attrNameLst>
                                      </p:cBhvr>
                                      <p:to>
                                        <p:strVal val="visible"/>
                                      </p:to>
                                    </p:set>
                                    <p:animEffect transition="in" filter="box(in)">
                                      <p:cBhvr>
                                        <p:cTn id="21"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2" grpId="0" animBg="1"/>
    </p:bldLst>
  </p:timing>
</p:sld>
</file>

<file path=ppt/tags/tag1.xml><?xml version="1.0" encoding="utf-8"?>
<p:tagLst xmlns:p="http://schemas.openxmlformats.org/presentationml/2006/main">
  <p:tag name="MH" val="20160830110423"/>
  <p:tag name="MH_LIBRARY" val="CONTENTS"/>
  <p:tag name="MH_TYPE" val="ENTRY"/>
  <p:tag name="ID" val="547130"/>
  <p:tag name="MH_ORDER" val="1"/>
</p:tagLst>
</file>

<file path=ppt/tags/tag10.xml><?xml version="1.0" encoding="utf-8"?>
<p:tagLst xmlns:p="http://schemas.openxmlformats.org/presentationml/2006/main">
  <p:tag name="KSO_WM_UNIT_DIAGRAM_MODELTYPE" val="dynamicNum"/>
  <p:tag name="KSO_WM_BEAUTIFY_FLAG" val="#wm#"/>
  <p:tag name="KSO_WM_UNIT_TYPE" val="ζ_h_f"/>
  <p:tag name="KSO_WM_UNIT_DYNMNUM_TYPE" val="1"/>
  <p:tag name="KSO_WM_DYNAMICNUM_SPEED" val="3"/>
  <p:tag name="KSO_WM_UNIT_DYNMNUM_DGM_ANIMTYPE" val="5"/>
  <p:tag name="KSO_WM_UNIT_INDEX" val="1586416281386_1_1"/>
</p:tagLst>
</file>

<file path=ppt/tags/tag11.xml><?xml version="1.0" encoding="utf-8"?>
<p:tagLst xmlns:p="http://schemas.openxmlformats.org/presentationml/2006/main">
  <p:tag name="REFSHAPE" val="513422484"/>
  <p:tag name="KSO_WM_UNIT_PLACING_PICTURE_USER_VIEWPORT" val="{&quot;height&quot;:11208,&quot;width&quot;:22884}"/>
</p:tagLst>
</file>

<file path=ppt/tags/tag12.xml><?xml version="1.0" encoding="utf-8"?>
<p:tagLst xmlns:p="http://schemas.openxmlformats.org/presentationml/2006/main">
  <p:tag name="MH" val="20160830110423"/>
  <p:tag name="MH_LIBRARY" val="CONTENTS"/>
  <p:tag name="MH_TYPE" val="ENTRY"/>
  <p:tag name="ID" val="547130"/>
  <p:tag name="MH_ORDER" val="2"/>
</p:tagLst>
</file>

<file path=ppt/tags/tag13.xml><?xml version="1.0" encoding="utf-8"?>
<p:tagLst xmlns:p="http://schemas.openxmlformats.org/presentationml/2006/main">
  <p:tag name="MH" val="20160830110423"/>
  <p:tag name="MH_LIBRARY" val="CONTENTS"/>
  <p:tag name="MH_TYPE" val="NUMBER"/>
  <p:tag name="ID" val="547130"/>
  <p:tag name="MH_ORDER" val="1"/>
</p:tagLst>
</file>

<file path=ppt/tags/tag14.xml><?xml version="1.0" encoding="utf-8"?>
<p:tagLst xmlns:p="http://schemas.openxmlformats.org/presentationml/2006/main">
  <p:tag name="MH" val="20160830110423"/>
  <p:tag name="MH_LIBRARY" val="CONTENTS"/>
  <p:tag name="MH_AUTOCOLOR" val="TRUE"/>
  <p:tag name="MH_TYPE" val="CONTENTS"/>
  <p:tag name="ID" val="547130"/>
</p:tagLst>
</file>

<file path=ppt/tags/tag15.xml><?xml version="1.0" encoding="utf-8"?>
<p:tagLst xmlns:p="http://schemas.openxmlformats.org/presentationml/2006/main">
  <p:tag name="REFSHAPE" val="520930276"/>
  <p:tag name="KSO_WM_UNIT_PLACING_PICTURE_USER_VIEWPORT" val="{&quot;height&quot;:9960,&quot;width&quot;:21024}"/>
</p:tagLst>
</file>

<file path=ppt/tags/tag16.xml><?xml version="1.0" encoding="utf-8"?>
<p:tagLst xmlns:p="http://schemas.openxmlformats.org/presentationml/2006/main">
  <p:tag name="REFSHAPE" val="525244964"/>
  <p:tag name="KSO_WM_UNIT_PLACING_PICTURE_USER_VIEWPORT" val="{&quot;height&quot;:7720,&quot;width&quot;:15840}"/>
</p:tagLst>
</file>

<file path=ppt/tags/tag2.xml><?xml version="1.0" encoding="utf-8"?>
<p:tagLst xmlns:p="http://schemas.openxmlformats.org/presentationml/2006/main">
  <p:tag name="MH" val="20160830110423"/>
  <p:tag name="MH_LIBRARY" val="CONTENTS"/>
  <p:tag name="MH_TYPE" val="ENTRY"/>
  <p:tag name="ID" val="547130"/>
  <p:tag name="MH_ORDER" val="2"/>
</p:tagLst>
</file>

<file path=ppt/tags/tag3.xml><?xml version="1.0" encoding="utf-8"?>
<p:tagLst xmlns:p="http://schemas.openxmlformats.org/presentationml/2006/main">
  <p:tag name="MH" val="20160830110423"/>
  <p:tag name="MH_LIBRARY" val="CONTENTS"/>
  <p:tag name="MH_TYPE" val="ENTRY"/>
  <p:tag name="ID" val="547130"/>
  <p:tag name="MH_ORDER" val="3"/>
</p:tagLst>
</file>

<file path=ppt/tags/tag4.xml><?xml version="1.0" encoding="utf-8"?>
<p:tagLst xmlns:p="http://schemas.openxmlformats.org/presentationml/2006/main">
  <p:tag name="MH" val="20160830110423"/>
  <p:tag name="MH_LIBRARY" val="CONTENTS"/>
  <p:tag name="MH_TYPE" val="NUMBER"/>
  <p:tag name="ID" val="547130"/>
  <p:tag name="MH_ORDER" val="1"/>
</p:tagLst>
</file>

<file path=ppt/tags/tag5.xml><?xml version="1.0" encoding="utf-8"?>
<p:tagLst xmlns:p="http://schemas.openxmlformats.org/presentationml/2006/main">
  <p:tag name="MH" val="20160830110423"/>
  <p:tag name="MH_LIBRARY" val="CONTENTS"/>
  <p:tag name="MH_TYPE" val="NUMBER"/>
  <p:tag name="ID" val="547130"/>
  <p:tag name="MH_ORDER" val="2"/>
</p:tagLst>
</file>

<file path=ppt/tags/tag6.xml><?xml version="1.0" encoding="utf-8"?>
<p:tagLst xmlns:p="http://schemas.openxmlformats.org/presentationml/2006/main">
  <p:tag name="MH" val="20160830110423"/>
  <p:tag name="MH_LIBRARY" val="CONTENTS"/>
  <p:tag name="MH_TYPE" val="NUMBER"/>
  <p:tag name="ID" val="547130"/>
  <p:tag name="MH_ORDER" val="3"/>
</p:tagLst>
</file>

<file path=ppt/tags/tag7.xml><?xml version="1.0" encoding="utf-8"?>
<p:tagLst xmlns:p="http://schemas.openxmlformats.org/presentationml/2006/main">
  <p:tag name="MH" val="20160830110423"/>
  <p:tag name="MH_LIBRARY" val="CONTENTS"/>
  <p:tag name="MH_TYPE" val="OTHERS"/>
  <p:tag name="ID" val="547130"/>
</p:tagLst>
</file>

<file path=ppt/tags/tag8.xml><?xml version="1.0" encoding="utf-8"?>
<p:tagLst xmlns:p="http://schemas.openxmlformats.org/presentationml/2006/main">
  <p:tag name="MH" val="20160830110423"/>
  <p:tag name="MH_LIBRARY" val="CONTENTS"/>
  <p:tag name="MH_TYPE" val="OTHERS"/>
  <p:tag name="ID" val="547130"/>
</p:tagLst>
</file>

<file path=ppt/tags/tag9.xml><?xml version="1.0" encoding="utf-8"?>
<p:tagLst xmlns:p="http://schemas.openxmlformats.org/presentationml/2006/main">
  <p:tag name="MH" val="20160830110423"/>
  <p:tag name="MH_LIBRARY" val="CONTENTS"/>
  <p:tag name="MH_AUTOCOLOR" val="TRUE"/>
  <p:tag name="MH_TYPE" val="CONTENTS"/>
  <p:tag name="ID" val="547130"/>
</p:tagLst>
</file>

<file path=ppt/theme/theme1.xml><?xml version="1.0" encoding="utf-8"?>
<a:theme xmlns:a="http://schemas.openxmlformats.org/drawingml/2006/main" name="鲍鱼素材https://baoyusucai.taobao.com/">
  <a:themeElements>
    <a:clrScheme name="自定义 171">
      <a:dk1>
        <a:sysClr val="windowText" lastClr="000000"/>
      </a:dk1>
      <a:lt1>
        <a:sysClr val="window" lastClr="FFFFFF"/>
      </a:lt1>
      <a:dk2>
        <a:srgbClr val="44546A"/>
      </a:dk2>
      <a:lt2>
        <a:srgbClr val="E7E6E6"/>
      </a:lt2>
      <a:accent1>
        <a:srgbClr val="FFC000"/>
      </a:accent1>
      <a:accent2>
        <a:srgbClr val="BA8657"/>
      </a:accent2>
      <a:accent3>
        <a:srgbClr val="FFC000"/>
      </a:accent3>
      <a:accent4>
        <a:srgbClr val="BA8657"/>
      </a:accent4>
      <a:accent5>
        <a:srgbClr val="FFC000"/>
      </a:accent5>
      <a:accent6>
        <a:srgbClr val="BA8657"/>
      </a:accent6>
      <a:hlink>
        <a:srgbClr val="FFC000"/>
      </a:hlink>
      <a:folHlink>
        <a:srgbClr val="BA8657"/>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1344</Words>
  <Application>WPS 演示</Application>
  <PresentationFormat>自定义</PresentationFormat>
  <Paragraphs>110</Paragraphs>
  <Slides>23</Slides>
  <Notes>22</Notes>
  <HiddenSlides>0</HiddenSlides>
  <MMClips>1</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23</vt:i4>
      </vt:variant>
    </vt:vector>
  </HeadingPairs>
  <TitlesOfParts>
    <vt:vector size="35" baseType="lpstr">
      <vt:lpstr>Arial</vt:lpstr>
      <vt:lpstr>宋体</vt:lpstr>
      <vt:lpstr>Wingdings</vt:lpstr>
      <vt:lpstr>Calibri</vt:lpstr>
      <vt:lpstr>微软雅黑</vt:lpstr>
      <vt:lpstr>方正正准黑简体</vt:lpstr>
      <vt:lpstr>黑体</vt:lpstr>
      <vt:lpstr>Times New Roman</vt:lpstr>
      <vt:lpstr>Arial Narrow</vt:lpstr>
      <vt:lpstr>Arial Unicode MS</vt:lpstr>
      <vt:lpstr>Calibri Light</vt:lpstr>
      <vt:lpstr>鲍鱼素材https://baoyusucai.taobao.com/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86182</cp:lastModifiedBy>
  <cp:revision>22</cp:revision>
  <dcterms:created xsi:type="dcterms:W3CDTF">2016-10-17T14:00:00Z</dcterms:created>
  <dcterms:modified xsi:type="dcterms:W3CDTF">2020-04-10T07:49:30Z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2052-11.1.0.9584</vt:lpwstr>
  </property>
</Properties>
</file>